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4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42"/>
  </p:notesMasterIdLst>
  <p:sldIdLst>
    <p:sldId id="256" r:id="rId2"/>
    <p:sldId id="258" r:id="rId3"/>
    <p:sldId id="260" r:id="rId4"/>
    <p:sldId id="291" r:id="rId5"/>
    <p:sldId id="293" r:id="rId6"/>
    <p:sldId id="292" r:id="rId7"/>
    <p:sldId id="294" r:id="rId8"/>
    <p:sldId id="295" r:id="rId9"/>
    <p:sldId id="296" r:id="rId10"/>
    <p:sldId id="297" r:id="rId11"/>
    <p:sldId id="300" r:id="rId12"/>
    <p:sldId id="542" r:id="rId13"/>
    <p:sldId id="543" r:id="rId14"/>
    <p:sldId id="549" r:id="rId15"/>
    <p:sldId id="551" r:id="rId16"/>
    <p:sldId id="550" r:id="rId17"/>
    <p:sldId id="557" r:id="rId18"/>
    <p:sldId id="544" r:id="rId19"/>
    <p:sldId id="554" r:id="rId20"/>
    <p:sldId id="555" r:id="rId21"/>
    <p:sldId id="556" r:id="rId22"/>
    <p:sldId id="559" r:id="rId23"/>
    <p:sldId id="561" r:id="rId24"/>
    <p:sldId id="563" r:id="rId25"/>
    <p:sldId id="562" r:id="rId26"/>
    <p:sldId id="564" r:id="rId27"/>
    <p:sldId id="565" r:id="rId28"/>
    <p:sldId id="566" r:id="rId29"/>
    <p:sldId id="567" r:id="rId30"/>
    <p:sldId id="568" r:id="rId31"/>
    <p:sldId id="569" r:id="rId32"/>
    <p:sldId id="570" r:id="rId33"/>
    <p:sldId id="574" r:id="rId34"/>
    <p:sldId id="573" r:id="rId35"/>
    <p:sldId id="999" r:id="rId36"/>
    <p:sldId id="548" r:id="rId37"/>
    <p:sldId id="545" r:id="rId38"/>
    <p:sldId id="553" r:id="rId39"/>
    <p:sldId id="1005" r:id="rId40"/>
    <p:sldId id="290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RimPCwIQo4x4af297OlVSA==" hashData="7XKuQbs6BANHXfe84G4GzWVBntdIT5n6lHRm+VMsVE4HziSB6QsXFq1F3WxfJF2vODJ5Ysi8MIEWEn+lZnyeKw=="/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28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3D2A"/>
    <a:srgbClr val="ECEAE8"/>
    <a:srgbClr val="D7D1CE"/>
    <a:srgbClr val="E7D9D6"/>
    <a:srgbClr val="7A583E"/>
    <a:srgbClr val="FFF3DD"/>
    <a:srgbClr val="F6E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6D32DA-9CBF-4A08-B07B-F74196FE7959}">
  <a:tblStyle styleId="{2A6D32DA-9CBF-4A08-B07B-F74196FE79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03" autoAdjust="0"/>
    <p:restoredTop sz="93826" autoAdjust="0"/>
  </p:normalViewPr>
  <p:slideViewPr>
    <p:cSldViewPr snapToGrid="0">
      <p:cViewPr varScale="1">
        <p:scale>
          <a:sx n="109" d="100"/>
          <a:sy n="109" d="100"/>
        </p:scale>
        <p:origin x="658" y="82"/>
      </p:cViewPr>
      <p:guideLst>
        <p:guide orient="horz" pos="1620"/>
        <p:guide pos="2880"/>
        <p:guide orient="horz" pos="28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01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47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32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gf0b9faae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1" name="Google Shape;3261;gf0b9faae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54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77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967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31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009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533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96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604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472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90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984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736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484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08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gf0b9faae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1" name="Google Shape;3261;gf0b9faae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46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24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gf0b9faae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1" name="Google Shape;3261;gf0b9faae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38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022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725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661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965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923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773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237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70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145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gf0b9faaeaa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8" name="Google Shape;5108;gf0b9faaeaa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75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600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622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583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f0b9faaea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f0b9faaea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4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0413" y="324000"/>
            <a:ext cx="7372200" cy="4495500"/>
            <a:chOff x="525000" y="324000"/>
            <a:chExt cx="7372200" cy="4495500"/>
          </a:xfrm>
        </p:grpSpPr>
        <p:sp>
          <p:nvSpPr>
            <p:cNvPr id="10" name="Google Shape;10;p2"/>
            <p:cNvSpPr/>
            <p:nvPr/>
          </p:nvSpPr>
          <p:spPr>
            <a:xfrm>
              <a:off x="525000" y="324000"/>
              <a:ext cx="7372200" cy="449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dist="95250" dir="2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634275" y="403375"/>
              <a:ext cx="7138146" cy="4335573"/>
              <a:chOff x="634275" y="403375"/>
              <a:chExt cx="7138146" cy="4335573"/>
            </a:xfrm>
          </p:grpSpPr>
          <p:grpSp>
            <p:nvGrpSpPr>
              <p:cNvPr id="12" name="Google Shape;12;p2"/>
              <p:cNvGrpSpPr/>
              <p:nvPr/>
            </p:nvGrpSpPr>
            <p:grpSpPr>
              <a:xfrm>
                <a:off x="634275" y="403375"/>
                <a:ext cx="3937746" cy="4335573"/>
                <a:chOff x="634275" y="403375"/>
                <a:chExt cx="3937746" cy="4335573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634275" y="403375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 rot="10800000" flipH="1">
                  <a:off x="634275" y="2570556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" name="Google Shape;15;p2"/>
              <p:cNvGrpSpPr/>
              <p:nvPr/>
            </p:nvGrpSpPr>
            <p:grpSpPr>
              <a:xfrm flipH="1">
                <a:off x="3834675" y="403375"/>
                <a:ext cx="3937746" cy="4335573"/>
                <a:chOff x="634275" y="403375"/>
                <a:chExt cx="3937746" cy="4335573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634275" y="403375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 rot="10800000" flipH="1">
                  <a:off x="634275" y="2570556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Google Shape;18;p2"/>
            <p:cNvGrpSpPr/>
            <p:nvPr/>
          </p:nvGrpSpPr>
          <p:grpSpPr>
            <a:xfrm>
              <a:off x="796153" y="572900"/>
              <a:ext cx="6819272" cy="3997691"/>
              <a:chOff x="796153" y="572900"/>
              <a:chExt cx="6819272" cy="3997691"/>
            </a:xfrm>
          </p:grpSpPr>
          <p:grpSp>
            <p:nvGrpSpPr>
              <p:cNvPr id="19" name="Google Shape;19;p2"/>
              <p:cNvGrpSpPr/>
              <p:nvPr/>
            </p:nvGrpSpPr>
            <p:grpSpPr>
              <a:xfrm flipH="1">
                <a:off x="3920353" y="572900"/>
                <a:ext cx="3695072" cy="3997691"/>
                <a:chOff x="796153" y="572900"/>
                <a:chExt cx="3695072" cy="3997691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 flipH="1">
                  <a:off x="796153" y="572900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796425" y="1727150"/>
                  <a:ext cx="3694800" cy="17013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rot="10800000">
                  <a:off x="796153" y="2661091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796153" y="572900"/>
                <a:ext cx="3695072" cy="3997691"/>
                <a:chOff x="796153" y="572900"/>
                <a:chExt cx="3695072" cy="3997691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 flipH="1">
                  <a:off x="796153" y="572900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796425" y="1727150"/>
                  <a:ext cx="3694800" cy="17013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 rot="10800000">
                  <a:off x="796153" y="2661091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610113" y="1513205"/>
            <a:ext cx="68328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1917363" y="3157800"/>
            <a:ext cx="42183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337951" y="89699"/>
            <a:ext cx="7399200" cy="4976201"/>
            <a:chOff x="872400" y="89699"/>
            <a:chExt cx="7399200" cy="4976201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872400" y="89699"/>
              <a:ext cx="7399200" cy="170700"/>
              <a:chOff x="825125" y="94600"/>
              <a:chExt cx="7399200" cy="1707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825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053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282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10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739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968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196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425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653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882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111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3339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568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796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025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254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482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711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939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168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397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625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54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6082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311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540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6768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6997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225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454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83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911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140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>
              <a:off x="872400" y="4895200"/>
              <a:ext cx="7399200" cy="170700"/>
              <a:chOff x="825125" y="94600"/>
              <a:chExt cx="7399200" cy="1707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825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053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282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510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739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968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196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425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653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882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111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339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568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796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4025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4254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4482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4711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4939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5168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5397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5625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5854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6082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311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6540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6768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6997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225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454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83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911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8140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2"/>
          <p:cNvSpPr/>
          <p:nvPr/>
        </p:nvSpPr>
        <p:spPr>
          <a:xfrm>
            <a:off x="7921750" y="650"/>
            <a:ext cx="125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>
            <a:off x="8492773" y="2927822"/>
            <a:ext cx="374136" cy="1810230"/>
            <a:chOff x="11203975" y="1531275"/>
            <a:chExt cx="572950" cy="2772175"/>
          </a:xfrm>
        </p:grpSpPr>
        <p:sp>
          <p:nvSpPr>
            <p:cNvPr id="100" name="Google Shape;100;p2"/>
            <p:cNvSpPr/>
            <p:nvPr/>
          </p:nvSpPr>
          <p:spPr>
            <a:xfrm>
              <a:off x="11203975" y="1531275"/>
              <a:ext cx="572950" cy="2772175"/>
            </a:xfrm>
            <a:custGeom>
              <a:avLst/>
              <a:gdLst/>
              <a:ahLst/>
              <a:cxnLst/>
              <a:rect l="l" t="t" r="r" b="b"/>
              <a:pathLst>
                <a:path w="22918" h="110887" extrusionOk="0">
                  <a:moveTo>
                    <a:pt x="0" y="0"/>
                  </a:moveTo>
                  <a:lnTo>
                    <a:pt x="0" y="110887"/>
                  </a:lnTo>
                  <a:lnTo>
                    <a:pt x="22918" y="110887"/>
                  </a:lnTo>
                  <a:lnTo>
                    <a:pt x="229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294825" y="2668750"/>
              <a:ext cx="391250" cy="83300"/>
            </a:xfrm>
            <a:custGeom>
              <a:avLst/>
              <a:gdLst/>
              <a:ahLst/>
              <a:cxnLst/>
              <a:rect l="l" t="t" r="r" b="b"/>
              <a:pathLst>
                <a:path w="15650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15649" y="3332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1294825" y="2896750"/>
              <a:ext cx="391250" cy="50500"/>
            </a:xfrm>
            <a:custGeom>
              <a:avLst/>
              <a:gdLst/>
              <a:ahLst/>
              <a:cxnLst/>
              <a:rect l="l" t="t" r="r" b="b"/>
              <a:pathLst>
                <a:path w="15650" h="2020" extrusionOk="0">
                  <a:moveTo>
                    <a:pt x="1" y="0"/>
                  </a:moveTo>
                  <a:lnTo>
                    <a:pt x="1" y="2019"/>
                  </a:lnTo>
                  <a:lnTo>
                    <a:pt x="15649" y="2019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1294825" y="2994325"/>
              <a:ext cx="391250" cy="64825"/>
            </a:xfrm>
            <a:custGeom>
              <a:avLst/>
              <a:gdLst/>
              <a:ahLst/>
              <a:cxnLst/>
              <a:rect l="l" t="t" r="r" b="b"/>
              <a:pathLst>
                <a:path w="15650" h="2593" extrusionOk="0">
                  <a:moveTo>
                    <a:pt x="1" y="1"/>
                  </a:moveTo>
                  <a:lnTo>
                    <a:pt x="1" y="2592"/>
                  </a:lnTo>
                  <a:lnTo>
                    <a:pt x="15649" y="2592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1294825" y="3128950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294825" y="3198775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294825" y="3254300"/>
              <a:ext cx="391250" cy="23575"/>
            </a:xfrm>
            <a:custGeom>
              <a:avLst/>
              <a:gdLst/>
              <a:ahLst/>
              <a:cxnLst/>
              <a:rect l="l" t="t" r="r" b="b"/>
              <a:pathLst>
                <a:path w="15650" h="943" extrusionOk="0">
                  <a:moveTo>
                    <a:pt x="1" y="1"/>
                  </a:moveTo>
                  <a:lnTo>
                    <a:pt x="1" y="943"/>
                  </a:lnTo>
                  <a:lnTo>
                    <a:pt x="15649" y="94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294825" y="3342650"/>
              <a:ext cx="391250" cy="47125"/>
            </a:xfrm>
            <a:custGeom>
              <a:avLst/>
              <a:gdLst/>
              <a:ahLst/>
              <a:cxnLst/>
              <a:rect l="l" t="t" r="r" b="b"/>
              <a:pathLst>
                <a:path w="15650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15649" y="1885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294825" y="3417525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294825" y="3500800"/>
              <a:ext cx="391250" cy="97625"/>
            </a:xfrm>
            <a:custGeom>
              <a:avLst/>
              <a:gdLst/>
              <a:ahLst/>
              <a:cxnLst/>
              <a:rect l="l" t="t" r="r" b="b"/>
              <a:pathLst>
                <a:path w="15650" h="3905" extrusionOk="0">
                  <a:moveTo>
                    <a:pt x="1" y="1"/>
                  </a:moveTo>
                  <a:lnTo>
                    <a:pt x="1" y="3905"/>
                  </a:lnTo>
                  <a:lnTo>
                    <a:pt x="15649" y="3905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294825" y="3640475"/>
              <a:ext cx="391250" cy="25250"/>
            </a:xfrm>
            <a:custGeom>
              <a:avLst/>
              <a:gdLst/>
              <a:ahLst/>
              <a:cxnLst/>
              <a:rect l="l" t="t" r="r" b="b"/>
              <a:pathLst>
                <a:path w="15650" h="1010" extrusionOk="0">
                  <a:moveTo>
                    <a:pt x="1" y="0"/>
                  </a:moveTo>
                  <a:lnTo>
                    <a:pt x="1" y="1010"/>
                  </a:lnTo>
                  <a:lnTo>
                    <a:pt x="15649" y="1010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294825" y="3696850"/>
              <a:ext cx="391250" cy="24425"/>
            </a:xfrm>
            <a:custGeom>
              <a:avLst/>
              <a:gdLst/>
              <a:ahLst/>
              <a:cxnLst/>
              <a:rect l="l" t="t" r="r" b="b"/>
              <a:pathLst>
                <a:path w="15650" h="977" extrusionOk="0">
                  <a:moveTo>
                    <a:pt x="1" y="0"/>
                  </a:moveTo>
                  <a:lnTo>
                    <a:pt x="1" y="976"/>
                  </a:lnTo>
                  <a:lnTo>
                    <a:pt x="15649" y="976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294825" y="3780125"/>
              <a:ext cx="391250" cy="55550"/>
            </a:xfrm>
            <a:custGeom>
              <a:avLst/>
              <a:gdLst/>
              <a:ahLst/>
              <a:cxnLst/>
              <a:rect l="l" t="t" r="r" b="b"/>
              <a:pathLst>
                <a:path w="15650" h="2222" extrusionOk="0">
                  <a:moveTo>
                    <a:pt x="1" y="1"/>
                  </a:moveTo>
                  <a:lnTo>
                    <a:pt x="1" y="2222"/>
                  </a:lnTo>
                  <a:lnTo>
                    <a:pt x="15649" y="2222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294825" y="3864275"/>
              <a:ext cx="391250" cy="88350"/>
            </a:xfrm>
            <a:custGeom>
              <a:avLst/>
              <a:gdLst/>
              <a:ahLst/>
              <a:cxnLst/>
              <a:rect l="l" t="t" r="r" b="b"/>
              <a:pathLst>
                <a:path w="15650" h="3534" extrusionOk="0">
                  <a:moveTo>
                    <a:pt x="1" y="0"/>
                  </a:moveTo>
                  <a:lnTo>
                    <a:pt x="1" y="3534"/>
                  </a:lnTo>
                  <a:lnTo>
                    <a:pt x="15649" y="3534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294825" y="39845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0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294825" y="405945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294825" y="416630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294825" y="2803350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294825" y="258460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1294825" y="2519825"/>
              <a:ext cx="391250" cy="32000"/>
            </a:xfrm>
            <a:custGeom>
              <a:avLst/>
              <a:gdLst/>
              <a:ahLst/>
              <a:cxnLst/>
              <a:rect l="l" t="t" r="r" b="b"/>
              <a:pathLst>
                <a:path w="15650" h="1280" extrusionOk="0">
                  <a:moveTo>
                    <a:pt x="1" y="0"/>
                  </a:moveTo>
                  <a:lnTo>
                    <a:pt x="1" y="1279"/>
                  </a:lnTo>
                  <a:lnTo>
                    <a:pt x="15649" y="1279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1294825" y="24171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1294825" y="2328850"/>
              <a:ext cx="391250" cy="27775"/>
            </a:xfrm>
            <a:custGeom>
              <a:avLst/>
              <a:gdLst/>
              <a:ahLst/>
              <a:cxnLst/>
              <a:rect l="l" t="t" r="r" b="b"/>
              <a:pathLst>
                <a:path w="15650" h="1111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1294825" y="2273325"/>
              <a:ext cx="391250" cy="27775"/>
            </a:xfrm>
            <a:custGeom>
              <a:avLst/>
              <a:gdLst/>
              <a:ahLst/>
              <a:cxnLst/>
              <a:rect l="l" t="t" r="r" b="b"/>
              <a:pathLst>
                <a:path w="15650" h="1111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1294825" y="2121875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1294825" y="2206000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1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1294825" y="2021750"/>
              <a:ext cx="391250" cy="74900"/>
            </a:xfrm>
            <a:custGeom>
              <a:avLst/>
              <a:gdLst/>
              <a:ahLst/>
              <a:cxnLst/>
              <a:rect l="l" t="t" r="r" b="b"/>
              <a:pathLst>
                <a:path w="15650" h="2996" extrusionOk="0">
                  <a:moveTo>
                    <a:pt x="1" y="1"/>
                  </a:moveTo>
                  <a:lnTo>
                    <a:pt x="1" y="2996"/>
                  </a:lnTo>
                  <a:lnTo>
                    <a:pt x="15649" y="2996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294825" y="1938475"/>
              <a:ext cx="391250" cy="46300"/>
            </a:xfrm>
            <a:custGeom>
              <a:avLst/>
              <a:gdLst/>
              <a:ahLst/>
              <a:cxnLst/>
              <a:rect l="l" t="t" r="r" b="b"/>
              <a:pathLst>
                <a:path w="1565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15649" y="185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1294825" y="1872850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1294825" y="1803000"/>
              <a:ext cx="391250" cy="28650"/>
            </a:xfrm>
            <a:custGeom>
              <a:avLst/>
              <a:gdLst/>
              <a:ahLst/>
              <a:cxnLst/>
              <a:rect l="l" t="t" r="r" b="b"/>
              <a:pathLst>
                <a:path w="15650" h="1146" extrusionOk="0">
                  <a:moveTo>
                    <a:pt x="1" y="1"/>
                  </a:moveTo>
                  <a:lnTo>
                    <a:pt x="1" y="1145"/>
                  </a:lnTo>
                  <a:lnTo>
                    <a:pt x="15649" y="1145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1294825" y="172392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1294825" y="16355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4"/>
                  </a:lnTo>
                  <a:lnTo>
                    <a:pt x="15649" y="1684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" name="Google Shape;131;p2"/>
          <p:cNvCxnSpPr/>
          <p:nvPr/>
        </p:nvCxnSpPr>
        <p:spPr>
          <a:xfrm rot="10800000">
            <a:off x="7894680" y="-4150"/>
            <a:ext cx="0" cy="515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32" name="Google Shape;132;p2"/>
          <p:cNvGrpSpPr/>
          <p:nvPr/>
        </p:nvGrpSpPr>
        <p:grpSpPr>
          <a:xfrm>
            <a:off x="452892" y="426118"/>
            <a:ext cx="153418" cy="4258982"/>
            <a:chOff x="311698" y="222175"/>
            <a:chExt cx="168000" cy="4663800"/>
          </a:xfrm>
        </p:grpSpPr>
        <p:sp>
          <p:nvSpPr>
            <p:cNvPr id="133" name="Google Shape;133;p2"/>
            <p:cNvSpPr/>
            <p:nvPr/>
          </p:nvSpPr>
          <p:spPr>
            <a:xfrm>
              <a:off x="311698" y="2221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11698" y="47179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7387092" y="426118"/>
            <a:ext cx="153418" cy="4258982"/>
            <a:chOff x="311698" y="222175"/>
            <a:chExt cx="168000" cy="4663800"/>
          </a:xfrm>
        </p:grpSpPr>
        <p:sp>
          <p:nvSpPr>
            <p:cNvPr id="136" name="Google Shape;136;p2"/>
            <p:cNvSpPr/>
            <p:nvPr/>
          </p:nvSpPr>
          <p:spPr>
            <a:xfrm>
              <a:off x="311698" y="2221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11698" y="47179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"/>
          <p:cNvGrpSpPr/>
          <p:nvPr/>
        </p:nvGrpSpPr>
        <p:grpSpPr>
          <a:xfrm>
            <a:off x="340413" y="324000"/>
            <a:ext cx="7372200" cy="4495500"/>
            <a:chOff x="525000" y="324000"/>
            <a:chExt cx="7372200" cy="4495500"/>
          </a:xfrm>
        </p:grpSpPr>
        <p:sp>
          <p:nvSpPr>
            <p:cNvPr id="140" name="Google Shape;140;p3"/>
            <p:cNvSpPr/>
            <p:nvPr/>
          </p:nvSpPr>
          <p:spPr>
            <a:xfrm>
              <a:off x="525000" y="324000"/>
              <a:ext cx="7372200" cy="449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dist="95250" dir="2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3"/>
            <p:cNvGrpSpPr/>
            <p:nvPr/>
          </p:nvGrpSpPr>
          <p:grpSpPr>
            <a:xfrm>
              <a:off x="634275" y="403375"/>
              <a:ext cx="7138146" cy="4335573"/>
              <a:chOff x="634275" y="403375"/>
              <a:chExt cx="7138146" cy="4335573"/>
            </a:xfrm>
          </p:grpSpPr>
          <p:grpSp>
            <p:nvGrpSpPr>
              <p:cNvPr id="142" name="Google Shape;142;p3"/>
              <p:cNvGrpSpPr/>
              <p:nvPr/>
            </p:nvGrpSpPr>
            <p:grpSpPr>
              <a:xfrm>
                <a:off x="634275" y="403375"/>
                <a:ext cx="3937746" cy="4335573"/>
                <a:chOff x="634275" y="403375"/>
                <a:chExt cx="3937746" cy="4335573"/>
              </a:xfrm>
            </p:grpSpPr>
            <p:sp>
              <p:nvSpPr>
                <p:cNvPr id="143" name="Google Shape;143;p3"/>
                <p:cNvSpPr/>
                <p:nvPr/>
              </p:nvSpPr>
              <p:spPr>
                <a:xfrm>
                  <a:off x="634275" y="403375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 rot="10800000" flipH="1">
                  <a:off x="634275" y="2570556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" name="Google Shape;145;p3"/>
              <p:cNvGrpSpPr/>
              <p:nvPr/>
            </p:nvGrpSpPr>
            <p:grpSpPr>
              <a:xfrm flipH="1">
                <a:off x="3834675" y="403375"/>
                <a:ext cx="3937746" cy="4335573"/>
                <a:chOff x="634275" y="403375"/>
                <a:chExt cx="3937746" cy="4335573"/>
              </a:xfrm>
            </p:grpSpPr>
            <p:sp>
              <p:nvSpPr>
                <p:cNvPr id="146" name="Google Shape;146;p3"/>
                <p:cNvSpPr/>
                <p:nvPr/>
              </p:nvSpPr>
              <p:spPr>
                <a:xfrm>
                  <a:off x="634275" y="403375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3"/>
                <p:cNvSpPr/>
                <p:nvPr/>
              </p:nvSpPr>
              <p:spPr>
                <a:xfrm rot="10800000" flipH="1">
                  <a:off x="634275" y="2570556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" name="Google Shape;148;p3"/>
            <p:cNvGrpSpPr/>
            <p:nvPr/>
          </p:nvGrpSpPr>
          <p:grpSpPr>
            <a:xfrm>
              <a:off x="796153" y="572900"/>
              <a:ext cx="6819272" cy="3997691"/>
              <a:chOff x="796153" y="572900"/>
              <a:chExt cx="6819272" cy="3997691"/>
            </a:xfrm>
          </p:grpSpPr>
          <p:grpSp>
            <p:nvGrpSpPr>
              <p:cNvPr id="149" name="Google Shape;149;p3"/>
              <p:cNvGrpSpPr/>
              <p:nvPr/>
            </p:nvGrpSpPr>
            <p:grpSpPr>
              <a:xfrm flipH="1">
                <a:off x="3920353" y="572900"/>
                <a:ext cx="3695072" cy="3997691"/>
                <a:chOff x="796153" y="572900"/>
                <a:chExt cx="3695072" cy="3997691"/>
              </a:xfrm>
            </p:grpSpPr>
            <p:sp>
              <p:nvSpPr>
                <p:cNvPr id="150" name="Google Shape;150;p3"/>
                <p:cNvSpPr/>
                <p:nvPr/>
              </p:nvSpPr>
              <p:spPr>
                <a:xfrm flipH="1">
                  <a:off x="796153" y="572900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796425" y="1727150"/>
                  <a:ext cx="3694800" cy="17013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 rot="10800000">
                  <a:off x="796153" y="2661091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" name="Google Shape;153;p3"/>
              <p:cNvGrpSpPr/>
              <p:nvPr/>
            </p:nvGrpSpPr>
            <p:grpSpPr>
              <a:xfrm>
                <a:off x="796153" y="572900"/>
                <a:ext cx="3695072" cy="3997691"/>
                <a:chOff x="796153" y="572900"/>
                <a:chExt cx="3695072" cy="3997691"/>
              </a:xfrm>
            </p:grpSpPr>
            <p:sp>
              <p:nvSpPr>
                <p:cNvPr id="154" name="Google Shape;154;p3"/>
                <p:cNvSpPr/>
                <p:nvPr/>
              </p:nvSpPr>
              <p:spPr>
                <a:xfrm flipH="1">
                  <a:off x="796153" y="572900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3"/>
                <p:cNvSpPr/>
                <p:nvPr/>
              </p:nvSpPr>
              <p:spPr>
                <a:xfrm>
                  <a:off x="796425" y="1727150"/>
                  <a:ext cx="3694800" cy="17013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3"/>
                <p:cNvSpPr/>
                <p:nvPr/>
              </p:nvSpPr>
              <p:spPr>
                <a:xfrm rot="10800000">
                  <a:off x="796153" y="2661091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7" name="Google Shape;157;p3"/>
          <p:cNvSpPr txBox="1">
            <a:spLocks noGrp="1"/>
          </p:cNvSpPr>
          <p:nvPr>
            <p:ph type="subTitle" idx="1"/>
          </p:nvPr>
        </p:nvSpPr>
        <p:spPr>
          <a:xfrm>
            <a:off x="2725725" y="3288898"/>
            <a:ext cx="2601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58" name="Google Shape;158;p3"/>
          <p:cNvGrpSpPr/>
          <p:nvPr/>
        </p:nvGrpSpPr>
        <p:grpSpPr>
          <a:xfrm>
            <a:off x="337951" y="89699"/>
            <a:ext cx="7399200" cy="4976201"/>
            <a:chOff x="872400" y="89699"/>
            <a:chExt cx="7399200" cy="4976201"/>
          </a:xfrm>
        </p:grpSpPr>
        <p:grpSp>
          <p:nvGrpSpPr>
            <p:cNvPr id="159" name="Google Shape;159;p3"/>
            <p:cNvGrpSpPr/>
            <p:nvPr/>
          </p:nvGrpSpPr>
          <p:grpSpPr>
            <a:xfrm>
              <a:off x="872400" y="89699"/>
              <a:ext cx="7399200" cy="170700"/>
              <a:chOff x="825125" y="94600"/>
              <a:chExt cx="7399200" cy="170700"/>
            </a:xfrm>
          </p:grpSpPr>
          <p:sp>
            <p:nvSpPr>
              <p:cNvPr id="160" name="Google Shape;160;p3"/>
              <p:cNvSpPr/>
              <p:nvPr/>
            </p:nvSpPr>
            <p:spPr>
              <a:xfrm>
                <a:off x="825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1053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1282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1510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1739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968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2196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2425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2653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2882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3111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339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3568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3796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4025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4254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4482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4711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4939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68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5397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5625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5854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082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6311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6540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6768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6997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7225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7454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7683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7911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8140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3"/>
            <p:cNvGrpSpPr/>
            <p:nvPr/>
          </p:nvGrpSpPr>
          <p:grpSpPr>
            <a:xfrm>
              <a:off x="872400" y="4895200"/>
              <a:ext cx="7399200" cy="170700"/>
              <a:chOff x="825125" y="94600"/>
              <a:chExt cx="7399200" cy="170700"/>
            </a:xfrm>
          </p:grpSpPr>
          <p:sp>
            <p:nvSpPr>
              <p:cNvPr id="194" name="Google Shape;194;p3"/>
              <p:cNvSpPr/>
              <p:nvPr/>
            </p:nvSpPr>
            <p:spPr>
              <a:xfrm>
                <a:off x="825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1053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1282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1510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1739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968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96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425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653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882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111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339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568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796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4025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4254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4482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4711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4939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5168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5397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5625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5854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6082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6311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6540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6768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6997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7225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7454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7683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7911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8140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" name="Google Shape;227;p3"/>
          <p:cNvSpPr/>
          <p:nvPr/>
        </p:nvSpPr>
        <p:spPr>
          <a:xfrm>
            <a:off x="7921750" y="650"/>
            <a:ext cx="125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3"/>
          <p:cNvGrpSpPr/>
          <p:nvPr/>
        </p:nvGrpSpPr>
        <p:grpSpPr>
          <a:xfrm>
            <a:off x="8492773" y="2927822"/>
            <a:ext cx="374136" cy="1810230"/>
            <a:chOff x="11203975" y="1531275"/>
            <a:chExt cx="572950" cy="2772175"/>
          </a:xfrm>
        </p:grpSpPr>
        <p:sp>
          <p:nvSpPr>
            <p:cNvPr id="229" name="Google Shape;229;p3"/>
            <p:cNvSpPr/>
            <p:nvPr/>
          </p:nvSpPr>
          <p:spPr>
            <a:xfrm>
              <a:off x="11203975" y="1531275"/>
              <a:ext cx="572950" cy="2772175"/>
            </a:xfrm>
            <a:custGeom>
              <a:avLst/>
              <a:gdLst/>
              <a:ahLst/>
              <a:cxnLst/>
              <a:rect l="l" t="t" r="r" b="b"/>
              <a:pathLst>
                <a:path w="22918" h="110887" extrusionOk="0">
                  <a:moveTo>
                    <a:pt x="0" y="0"/>
                  </a:moveTo>
                  <a:lnTo>
                    <a:pt x="0" y="110887"/>
                  </a:lnTo>
                  <a:lnTo>
                    <a:pt x="22918" y="110887"/>
                  </a:lnTo>
                  <a:lnTo>
                    <a:pt x="229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1294825" y="2668750"/>
              <a:ext cx="391250" cy="83300"/>
            </a:xfrm>
            <a:custGeom>
              <a:avLst/>
              <a:gdLst/>
              <a:ahLst/>
              <a:cxnLst/>
              <a:rect l="l" t="t" r="r" b="b"/>
              <a:pathLst>
                <a:path w="15650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15649" y="3332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1294825" y="2896750"/>
              <a:ext cx="391250" cy="50500"/>
            </a:xfrm>
            <a:custGeom>
              <a:avLst/>
              <a:gdLst/>
              <a:ahLst/>
              <a:cxnLst/>
              <a:rect l="l" t="t" r="r" b="b"/>
              <a:pathLst>
                <a:path w="15650" h="2020" extrusionOk="0">
                  <a:moveTo>
                    <a:pt x="1" y="0"/>
                  </a:moveTo>
                  <a:lnTo>
                    <a:pt x="1" y="2019"/>
                  </a:lnTo>
                  <a:lnTo>
                    <a:pt x="15649" y="2019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1294825" y="2994325"/>
              <a:ext cx="391250" cy="64825"/>
            </a:xfrm>
            <a:custGeom>
              <a:avLst/>
              <a:gdLst/>
              <a:ahLst/>
              <a:cxnLst/>
              <a:rect l="l" t="t" r="r" b="b"/>
              <a:pathLst>
                <a:path w="15650" h="2593" extrusionOk="0">
                  <a:moveTo>
                    <a:pt x="1" y="1"/>
                  </a:moveTo>
                  <a:lnTo>
                    <a:pt x="1" y="2592"/>
                  </a:lnTo>
                  <a:lnTo>
                    <a:pt x="15649" y="2592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1294825" y="3128950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1294825" y="3198775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1294825" y="3254300"/>
              <a:ext cx="391250" cy="23575"/>
            </a:xfrm>
            <a:custGeom>
              <a:avLst/>
              <a:gdLst/>
              <a:ahLst/>
              <a:cxnLst/>
              <a:rect l="l" t="t" r="r" b="b"/>
              <a:pathLst>
                <a:path w="15650" h="943" extrusionOk="0">
                  <a:moveTo>
                    <a:pt x="1" y="1"/>
                  </a:moveTo>
                  <a:lnTo>
                    <a:pt x="1" y="943"/>
                  </a:lnTo>
                  <a:lnTo>
                    <a:pt x="15649" y="94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1294825" y="3342650"/>
              <a:ext cx="391250" cy="47125"/>
            </a:xfrm>
            <a:custGeom>
              <a:avLst/>
              <a:gdLst/>
              <a:ahLst/>
              <a:cxnLst/>
              <a:rect l="l" t="t" r="r" b="b"/>
              <a:pathLst>
                <a:path w="15650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15649" y="1885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1294825" y="3417525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1294825" y="3500800"/>
              <a:ext cx="391250" cy="97625"/>
            </a:xfrm>
            <a:custGeom>
              <a:avLst/>
              <a:gdLst/>
              <a:ahLst/>
              <a:cxnLst/>
              <a:rect l="l" t="t" r="r" b="b"/>
              <a:pathLst>
                <a:path w="15650" h="3905" extrusionOk="0">
                  <a:moveTo>
                    <a:pt x="1" y="1"/>
                  </a:moveTo>
                  <a:lnTo>
                    <a:pt x="1" y="3905"/>
                  </a:lnTo>
                  <a:lnTo>
                    <a:pt x="15649" y="3905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1294825" y="3640475"/>
              <a:ext cx="391250" cy="25250"/>
            </a:xfrm>
            <a:custGeom>
              <a:avLst/>
              <a:gdLst/>
              <a:ahLst/>
              <a:cxnLst/>
              <a:rect l="l" t="t" r="r" b="b"/>
              <a:pathLst>
                <a:path w="15650" h="1010" extrusionOk="0">
                  <a:moveTo>
                    <a:pt x="1" y="0"/>
                  </a:moveTo>
                  <a:lnTo>
                    <a:pt x="1" y="1010"/>
                  </a:lnTo>
                  <a:lnTo>
                    <a:pt x="15649" y="1010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1294825" y="3696850"/>
              <a:ext cx="391250" cy="24425"/>
            </a:xfrm>
            <a:custGeom>
              <a:avLst/>
              <a:gdLst/>
              <a:ahLst/>
              <a:cxnLst/>
              <a:rect l="l" t="t" r="r" b="b"/>
              <a:pathLst>
                <a:path w="15650" h="977" extrusionOk="0">
                  <a:moveTo>
                    <a:pt x="1" y="0"/>
                  </a:moveTo>
                  <a:lnTo>
                    <a:pt x="1" y="976"/>
                  </a:lnTo>
                  <a:lnTo>
                    <a:pt x="15649" y="976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1294825" y="3780125"/>
              <a:ext cx="391250" cy="55550"/>
            </a:xfrm>
            <a:custGeom>
              <a:avLst/>
              <a:gdLst/>
              <a:ahLst/>
              <a:cxnLst/>
              <a:rect l="l" t="t" r="r" b="b"/>
              <a:pathLst>
                <a:path w="15650" h="2222" extrusionOk="0">
                  <a:moveTo>
                    <a:pt x="1" y="1"/>
                  </a:moveTo>
                  <a:lnTo>
                    <a:pt x="1" y="2222"/>
                  </a:lnTo>
                  <a:lnTo>
                    <a:pt x="15649" y="2222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1294825" y="3864275"/>
              <a:ext cx="391250" cy="88350"/>
            </a:xfrm>
            <a:custGeom>
              <a:avLst/>
              <a:gdLst/>
              <a:ahLst/>
              <a:cxnLst/>
              <a:rect l="l" t="t" r="r" b="b"/>
              <a:pathLst>
                <a:path w="15650" h="3534" extrusionOk="0">
                  <a:moveTo>
                    <a:pt x="1" y="0"/>
                  </a:moveTo>
                  <a:lnTo>
                    <a:pt x="1" y="3534"/>
                  </a:lnTo>
                  <a:lnTo>
                    <a:pt x="15649" y="3534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1294825" y="39845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0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1294825" y="405945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1294825" y="416630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1294825" y="2803350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1294825" y="258460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1294825" y="2519825"/>
              <a:ext cx="391250" cy="32000"/>
            </a:xfrm>
            <a:custGeom>
              <a:avLst/>
              <a:gdLst/>
              <a:ahLst/>
              <a:cxnLst/>
              <a:rect l="l" t="t" r="r" b="b"/>
              <a:pathLst>
                <a:path w="15650" h="1280" extrusionOk="0">
                  <a:moveTo>
                    <a:pt x="1" y="0"/>
                  </a:moveTo>
                  <a:lnTo>
                    <a:pt x="1" y="1279"/>
                  </a:lnTo>
                  <a:lnTo>
                    <a:pt x="15649" y="1279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1294825" y="24171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1294825" y="2328850"/>
              <a:ext cx="391250" cy="27775"/>
            </a:xfrm>
            <a:custGeom>
              <a:avLst/>
              <a:gdLst/>
              <a:ahLst/>
              <a:cxnLst/>
              <a:rect l="l" t="t" r="r" b="b"/>
              <a:pathLst>
                <a:path w="15650" h="1111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1294825" y="2273325"/>
              <a:ext cx="391250" cy="27775"/>
            </a:xfrm>
            <a:custGeom>
              <a:avLst/>
              <a:gdLst/>
              <a:ahLst/>
              <a:cxnLst/>
              <a:rect l="l" t="t" r="r" b="b"/>
              <a:pathLst>
                <a:path w="15650" h="1111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1294825" y="2121875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11294825" y="2206000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1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1294825" y="2021750"/>
              <a:ext cx="391250" cy="74900"/>
            </a:xfrm>
            <a:custGeom>
              <a:avLst/>
              <a:gdLst/>
              <a:ahLst/>
              <a:cxnLst/>
              <a:rect l="l" t="t" r="r" b="b"/>
              <a:pathLst>
                <a:path w="15650" h="2996" extrusionOk="0">
                  <a:moveTo>
                    <a:pt x="1" y="1"/>
                  </a:moveTo>
                  <a:lnTo>
                    <a:pt x="1" y="2996"/>
                  </a:lnTo>
                  <a:lnTo>
                    <a:pt x="15649" y="2996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1294825" y="1938475"/>
              <a:ext cx="391250" cy="46300"/>
            </a:xfrm>
            <a:custGeom>
              <a:avLst/>
              <a:gdLst/>
              <a:ahLst/>
              <a:cxnLst/>
              <a:rect l="l" t="t" r="r" b="b"/>
              <a:pathLst>
                <a:path w="1565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15649" y="185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1294825" y="1872850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1294825" y="1803000"/>
              <a:ext cx="391250" cy="28650"/>
            </a:xfrm>
            <a:custGeom>
              <a:avLst/>
              <a:gdLst/>
              <a:ahLst/>
              <a:cxnLst/>
              <a:rect l="l" t="t" r="r" b="b"/>
              <a:pathLst>
                <a:path w="15650" h="1146" extrusionOk="0">
                  <a:moveTo>
                    <a:pt x="1" y="1"/>
                  </a:moveTo>
                  <a:lnTo>
                    <a:pt x="1" y="1145"/>
                  </a:lnTo>
                  <a:lnTo>
                    <a:pt x="15649" y="1145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1294825" y="172392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1294825" y="16355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4"/>
                  </a:lnTo>
                  <a:lnTo>
                    <a:pt x="15649" y="1684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0" name="Google Shape;260;p3"/>
          <p:cNvCxnSpPr/>
          <p:nvPr/>
        </p:nvCxnSpPr>
        <p:spPr>
          <a:xfrm rot="10800000">
            <a:off x="7894680" y="-4150"/>
            <a:ext cx="0" cy="515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3"/>
          <p:cNvGrpSpPr/>
          <p:nvPr/>
        </p:nvGrpSpPr>
        <p:grpSpPr>
          <a:xfrm>
            <a:off x="452892" y="426118"/>
            <a:ext cx="153418" cy="4258982"/>
            <a:chOff x="311698" y="222175"/>
            <a:chExt cx="168000" cy="4663800"/>
          </a:xfrm>
        </p:grpSpPr>
        <p:sp>
          <p:nvSpPr>
            <p:cNvPr id="262" name="Google Shape;262;p3"/>
            <p:cNvSpPr/>
            <p:nvPr/>
          </p:nvSpPr>
          <p:spPr>
            <a:xfrm>
              <a:off x="311698" y="2221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11698" y="47179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"/>
          <p:cNvGrpSpPr/>
          <p:nvPr/>
        </p:nvGrpSpPr>
        <p:grpSpPr>
          <a:xfrm>
            <a:off x="7387092" y="426118"/>
            <a:ext cx="153418" cy="4258982"/>
            <a:chOff x="311698" y="222175"/>
            <a:chExt cx="168000" cy="4663800"/>
          </a:xfrm>
        </p:grpSpPr>
        <p:sp>
          <p:nvSpPr>
            <p:cNvPr id="265" name="Google Shape;265;p3"/>
            <p:cNvSpPr/>
            <p:nvPr/>
          </p:nvSpPr>
          <p:spPr>
            <a:xfrm>
              <a:off x="311698" y="2221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11698" y="47179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"/>
          <p:cNvSpPr txBox="1">
            <a:spLocks noGrp="1"/>
          </p:cNvSpPr>
          <p:nvPr>
            <p:ph type="title"/>
          </p:nvPr>
        </p:nvSpPr>
        <p:spPr>
          <a:xfrm>
            <a:off x="1511925" y="2578314"/>
            <a:ext cx="5029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3"/>
          <p:cNvSpPr txBox="1">
            <a:spLocks noGrp="1"/>
          </p:cNvSpPr>
          <p:nvPr>
            <p:ph type="title" idx="2" hasCustomPrompt="1"/>
          </p:nvPr>
        </p:nvSpPr>
        <p:spPr>
          <a:xfrm>
            <a:off x="3551025" y="1374278"/>
            <a:ext cx="9510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3"/>
          <p:cNvSpPr/>
          <p:nvPr/>
        </p:nvSpPr>
        <p:spPr>
          <a:xfrm>
            <a:off x="525000" y="324000"/>
            <a:ext cx="8094000" cy="44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95250" dir="2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3"/>
          <p:cNvSpPr/>
          <p:nvPr/>
        </p:nvSpPr>
        <p:spPr>
          <a:xfrm>
            <a:off x="796423" y="572909"/>
            <a:ext cx="7551153" cy="3997682"/>
          </a:xfrm>
          <a:custGeom>
            <a:avLst/>
            <a:gdLst/>
            <a:ahLst/>
            <a:cxnLst/>
            <a:rect l="l" t="t" r="r" b="b"/>
            <a:pathLst>
              <a:path w="134836" h="71384" extrusionOk="0">
                <a:moveTo>
                  <a:pt x="4977" y="1"/>
                </a:moveTo>
                <a:lnTo>
                  <a:pt x="4957" y="536"/>
                </a:lnTo>
                <a:lnTo>
                  <a:pt x="4898" y="1032"/>
                </a:lnTo>
                <a:lnTo>
                  <a:pt x="4799" y="1527"/>
                </a:lnTo>
                <a:lnTo>
                  <a:pt x="4680" y="1983"/>
                </a:lnTo>
                <a:lnTo>
                  <a:pt x="4521" y="2420"/>
                </a:lnTo>
                <a:lnTo>
                  <a:pt x="4323" y="2816"/>
                </a:lnTo>
                <a:lnTo>
                  <a:pt x="4204" y="3015"/>
                </a:lnTo>
                <a:lnTo>
                  <a:pt x="4085" y="3193"/>
                </a:lnTo>
                <a:lnTo>
                  <a:pt x="3946" y="3371"/>
                </a:lnTo>
                <a:lnTo>
                  <a:pt x="3807" y="3550"/>
                </a:lnTo>
                <a:lnTo>
                  <a:pt x="3649" y="3709"/>
                </a:lnTo>
                <a:lnTo>
                  <a:pt x="3470" y="3847"/>
                </a:lnTo>
                <a:lnTo>
                  <a:pt x="3312" y="4006"/>
                </a:lnTo>
                <a:lnTo>
                  <a:pt x="3113" y="4125"/>
                </a:lnTo>
                <a:lnTo>
                  <a:pt x="2915" y="4264"/>
                </a:lnTo>
                <a:lnTo>
                  <a:pt x="2717" y="4363"/>
                </a:lnTo>
                <a:lnTo>
                  <a:pt x="2499" y="4482"/>
                </a:lnTo>
                <a:lnTo>
                  <a:pt x="2261" y="4581"/>
                </a:lnTo>
                <a:lnTo>
                  <a:pt x="2023" y="4660"/>
                </a:lnTo>
                <a:lnTo>
                  <a:pt x="1765" y="4740"/>
                </a:lnTo>
                <a:lnTo>
                  <a:pt x="1507" y="4799"/>
                </a:lnTo>
                <a:lnTo>
                  <a:pt x="1230" y="4859"/>
                </a:lnTo>
                <a:lnTo>
                  <a:pt x="952" y="4918"/>
                </a:lnTo>
                <a:lnTo>
                  <a:pt x="635" y="4938"/>
                </a:lnTo>
                <a:lnTo>
                  <a:pt x="337" y="4978"/>
                </a:lnTo>
                <a:lnTo>
                  <a:pt x="0" y="4978"/>
                </a:lnTo>
                <a:lnTo>
                  <a:pt x="0" y="27523"/>
                </a:lnTo>
                <a:lnTo>
                  <a:pt x="0" y="27919"/>
                </a:lnTo>
                <a:lnTo>
                  <a:pt x="0" y="43465"/>
                </a:lnTo>
                <a:lnTo>
                  <a:pt x="0" y="44615"/>
                </a:lnTo>
                <a:lnTo>
                  <a:pt x="0" y="66407"/>
                </a:lnTo>
                <a:lnTo>
                  <a:pt x="337" y="66407"/>
                </a:lnTo>
                <a:lnTo>
                  <a:pt x="635" y="66427"/>
                </a:lnTo>
                <a:lnTo>
                  <a:pt x="952" y="66466"/>
                </a:lnTo>
                <a:lnTo>
                  <a:pt x="1230" y="66526"/>
                </a:lnTo>
                <a:lnTo>
                  <a:pt x="1507" y="66566"/>
                </a:lnTo>
                <a:lnTo>
                  <a:pt x="1765" y="66645"/>
                </a:lnTo>
                <a:lnTo>
                  <a:pt x="2023" y="66724"/>
                </a:lnTo>
                <a:lnTo>
                  <a:pt x="2261" y="66804"/>
                </a:lnTo>
                <a:lnTo>
                  <a:pt x="2499" y="66903"/>
                </a:lnTo>
                <a:lnTo>
                  <a:pt x="2717" y="67002"/>
                </a:lnTo>
                <a:lnTo>
                  <a:pt x="2915" y="67121"/>
                </a:lnTo>
                <a:lnTo>
                  <a:pt x="3113" y="67240"/>
                </a:lnTo>
                <a:lnTo>
                  <a:pt x="3312" y="67379"/>
                </a:lnTo>
                <a:lnTo>
                  <a:pt x="3470" y="67517"/>
                </a:lnTo>
                <a:lnTo>
                  <a:pt x="3649" y="67676"/>
                </a:lnTo>
                <a:lnTo>
                  <a:pt x="3807" y="67835"/>
                </a:lnTo>
                <a:lnTo>
                  <a:pt x="3946" y="68013"/>
                </a:lnTo>
                <a:lnTo>
                  <a:pt x="4085" y="68192"/>
                </a:lnTo>
                <a:lnTo>
                  <a:pt x="4204" y="68370"/>
                </a:lnTo>
                <a:lnTo>
                  <a:pt x="4323" y="68548"/>
                </a:lnTo>
                <a:lnTo>
                  <a:pt x="4521" y="68965"/>
                </a:lnTo>
                <a:lnTo>
                  <a:pt x="4680" y="69401"/>
                </a:lnTo>
                <a:lnTo>
                  <a:pt x="4799" y="69857"/>
                </a:lnTo>
                <a:lnTo>
                  <a:pt x="4898" y="70333"/>
                </a:lnTo>
                <a:lnTo>
                  <a:pt x="4957" y="70849"/>
                </a:lnTo>
                <a:lnTo>
                  <a:pt x="4977" y="71384"/>
                </a:lnTo>
                <a:lnTo>
                  <a:pt x="129858" y="71384"/>
                </a:lnTo>
                <a:lnTo>
                  <a:pt x="129878" y="70928"/>
                </a:lnTo>
                <a:lnTo>
                  <a:pt x="129918" y="70472"/>
                </a:lnTo>
                <a:lnTo>
                  <a:pt x="129997" y="70036"/>
                </a:lnTo>
                <a:lnTo>
                  <a:pt x="130116" y="69599"/>
                </a:lnTo>
                <a:lnTo>
                  <a:pt x="130255" y="69163"/>
                </a:lnTo>
                <a:lnTo>
                  <a:pt x="130453" y="68767"/>
                </a:lnTo>
                <a:lnTo>
                  <a:pt x="130671" y="68370"/>
                </a:lnTo>
                <a:lnTo>
                  <a:pt x="130810" y="68192"/>
                </a:lnTo>
                <a:lnTo>
                  <a:pt x="130949" y="68013"/>
                </a:lnTo>
                <a:lnTo>
                  <a:pt x="131107" y="67835"/>
                </a:lnTo>
                <a:lnTo>
                  <a:pt x="131266" y="67676"/>
                </a:lnTo>
                <a:lnTo>
                  <a:pt x="131444" y="67517"/>
                </a:lnTo>
                <a:lnTo>
                  <a:pt x="131623" y="67379"/>
                </a:lnTo>
                <a:lnTo>
                  <a:pt x="131821" y="67240"/>
                </a:lnTo>
                <a:lnTo>
                  <a:pt x="132019" y="67101"/>
                </a:lnTo>
                <a:lnTo>
                  <a:pt x="132257" y="66982"/>
                </a:lnTo>
                <a:lnTo>
                  <a:pt x="132475" y="66863"/>
                </a:lnTo>
                <a:lnTo>
                  <a:pt x="132733" y="66764"/>
                </a:lnTo>
                <a:lnTo>
                  <a:pt x="132991" y="66685"/>
                </a:lnTo>
                <a:lnTo>
                  <a:pt x="133269" y="66605"/>
                </a:lnTo>
                <a:lnTo>
                  <a:pt x="133546" y="66526"/>
                </a:lnTo>
                <a:lnTo>
                  <a:pt x="133844" y="66486"/>
                </a:lnTo>
                <a:lnTo>
                  <a:pt x="134161" y="66447"/>
                </a:lnTo>
                <a:lnTo>
                  <a:pt x="134498" y="66407"/>
                </a:lnTo>
                <a:lnTo>
                  <a:pt x="134835" y="66407"/>
                </a:lnTo>
                <a:lnTo>
                  <a:pt x="134835" y="44615"/>
                </a:lnTo>
                <a:lnTo>
                  <a:pt x="134835" y="43465"/>
                </a:lnTo>
                <a:lnTo>
                  <a:pt x="134835" y="27919"/>
                </a:lnTo>
                <a:lnTo>
                  <a:pt x="134835" y="27523"/>
                </a:lnTo>
                <a:lnTo>
                  <a:pt x="134835" y="4978"/>
                </a:lnTo>
                <a:lnTo>
                  <a:pt x="134498" y="4958"/>
                </a:lnTo>
                <a:lnTo>
                  <a:pt x="134161" y="4938"/>
                </a:lnTo>
                <a:lnTo>
                  <a:pt x="133844" y="4898"/>
                </a:lnTo>
                <a:lnTo>
                  <a:pt x="133546" y="4839"/>
                </a:lnTo>
                <a:lnTo>
                  <a:pt x="133269" y="4779"/>
                </a:lnTo>
                <a:lnTo>
                  <a:pt x="132991" y="4700"/>
                </a:lnTo>
                <a:lnTo>
                  <a:pt x="132733" y="4621"/>
                </a:lnTo>
                <a:lnTo>
                  <a:pt x="132475" y="4502"/>
                </a:lnTo>
                <a:lnTo>
                  <a:pt x="132257" y="4403"/>
                </a:lnTo>
                <a:lnTo>
                  <a:pt x="132019" y="4284"/>
                </a:lnTo>
                <a:lnTo>
                  <a:pt x="131821" y="4145"/>
                </a:lnTo>
                <a:lnTo>
                  <a:pt x="131623" y="4006"/>
                </a:lnTo>
                <a:lnTo>
                  <a:pt x="131444" y="3867"/>
                </a:lnTo>
                <a:lnTo>
                  <a:pt x="131266" y="3709"/>
                </a:lnTo>
                <a:lnTo>
                  <a:pt x="131107" y="3530"/>
                </a:lnTo>
                <a:lnTo>
                  <a:pt x="130949" y="3371"/>
                </a:lnTo>
                <a:lnTo>
                  <a:pt x="130810" y="3193"/>
                </a:lnTo>
                <a:lnTo>
                  <a:pt x="130671" y="3015"/>
                </a:lnTo>
                <a:lnTo>
                  <a:pt x="130453" y="2618"/>
                </a:lnTo>
                <a:lnTo>
                  <a:pt x="130255" y="2202"/>
                </a:lnTo>
                <a:lnTo>
                  <a:pt x="130116" y="1785"/>
                </a:lnTo>
                <a:lnTo>
                  <a:pt x="129997" y="1349"/>
                </a:lnTo>
                <a:lnTo>
                  <a:pt x="129918" y="913"/>
                </a:lnTo>
                <a:lnTo>
                  <a:pt x="129878" y="457"/>
                </a:lnTo>
                <a:lnTo>
                  <a:pt x="12985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1" name="Google Shape;1101;p13"/>
          <p:cNvGrpSpPr/>
          <p:nvPr/>
        </p:nvGrpSpPr>
        <p:grpSpPr>
          <a:xfrm>
            <a:off x="634265" y="403383"/>
            <a:ext cx="7875470" cy="4336733"/>
            <a:chOff x="259982" y="197279"/>
            <a:chExt cx="8624037" cy="4748941"/>
          </a:xfrm>
        </p:grpSpPr>
        <p:sp>
          <p:nvSpPr>
            <p:cNvPr id="1102" name="Google Shape;1102;p13"/>
            <p:cNvSpPr/>
            <p:nvPr/>
          </p:nvSpPr>
          <p:spPr>
            <a:xfrm>
              <a:off x="259982" y="197279"/>
              <a:ext cx="8624037" cy="4748941"/>
            </a:xfrm>
            <a:custGeom>
              <a:avLst/>
              <a:gdLst/>
              <a:ahLst/>
              <a:cxnLst/>
              <a:rect l="l" t="t" r="r" b="b"/>
              <a:pathLst>
                <a:path w="230867" h="127130" extrusionOk="0">
                  <a:moveTo>
                    <a:pt x="220824" y="1588"/>
                  </a:moveTo>
                  <a:lnTo>
                    <a:pt x="220921" y="2495"/>
                  </a:lnTo>
                  <a:lnTo>
                    <a:pt x="221083" y="3369"/>
                  </a:lnTo>
                  <a:lnTo>
                    <a:pt x="221277" y="4179"/>
                  </a:lnTo>
                  <a:lnTo>
                    <a:pt x="221569" y="4957"/>
                  </a:lnTo>
                  <a:lnTo>
                    <a:pt x="221893" y="5670"/>
                  </a:lnTo>
                  <a:lnTo>
                    <a:pt x="222282" y="6318"/>
                  </a:lnTo>
                  <a:lnTo>
                    <a:pt x="222768" y="6966"/>
                  </a:lnTo>
                  <a:lnTo>
                    <a:pt x="223254" y="7516"/>
                  </a:lnTo>
                  <a:lnTo>
                    <a:pt x="223837" y="8035"/>
                  </a:lnTo>
                  <a:lnTo>
                    <a:pt x="224452" y="8488"/>
                  </a:lnTo>
                  <a:lnTo>
                    <a:pt x="225133" y="8877"/>
                  </a:lnTo>
                  <a:lnTo>
                    <a:pt x="225878" y="9233"/>
                  </a:lnTo>
                  <a:lnTo>
                    <a:pt x="226655" y="9525"/>
                  </a:lnTo>
                  <a:lnTo>
                    <a:pt x="227465" y="9752"/>
                  </a:lnTo>
                  <a:lnTo>
                    <a:pt x="228340" y="9914"/>
                  </a:lnTo>
                  <a:lnTo>
                    <a:pt x="229280" y="10011"/>
                  </a:lnTo>
                  <a:lnTo>
                    <a:pt x="229280" y="63500"/>
                  </a:lnTo>
                  <a:lnTo>
                    <a:pt x="229280" y="63630"/>
                  </a:lnTo>
                  <a:lnTo>
                    <a:pt x="229280" y="117119"/>
                  </a:lnTo>
                  <a:lnTo>
                    <a:pt x="228340" y="117216"/>
                  </a:lnTo>
                  <a:lnTo>
                    <a:pt x="227465" y="117378"/>
                  </a:lnTo>
                  <a:lnTo>
                    <a:pt x="226655" y="117605"/>
                  </a:lnTo>
                  <a:lnTo>
                    <a:pt x="225878" y="117896"/>
                  </a:lnTo>
                  <a:lnTo>
                    <a:pt x="225133" y="118253"/>
                  </a:lnTo>
                  <a:lnTo>
                    <a:pt x="224452" y="118641"/>
                  </a:lnTo>
                  <a:lnTo>
                    <a:pt x="223837" y="119095"/>
                  </a:lnTo>
                  <a:lnTo>
                    <a:pt x="223254" y="119613"/>
                  </a:lnTo>
                  <a:lnTo>
                    <a:pt x="222768" y="120164"/>
                  </a:lnTo>
                  <a:lnTo>
                    <a:pt x="222282" y="120812"/>
                  </a:lnTo>
                  <a:lnTo>
                    <a:pt x="221893" y="121460"/>
                  </a:lnTo>
                  <a:lnTo>
                    <a:pt x="221569" y="122173"/>
                  </a:lnTo>
                  <a:lnTo>
                    <a:pt x="221277" y="122950"/>
                  </a:lnTo>
                  <a:lnTo>
                    <a:pt x="221083" y="123760"/>
                  </a:lnTo>
                  <a:lnTo>
                    <a:pt x="220921" y="124635"/>
                  </a:lnTo>
                  <a:lnTo>
                    <a:pt x="220824" y="125542"/>
                  </a:lnTo>
                  <a:lnTo>
                    <a:pt x="10011" y="125542"/>
                  </a:lnTo>
                  <a:lnTo>
                    <a:pt x="9914" y="124603"/>
                  </a:lnTo>
                  <a:lnTo>
                    <a:pt x="9752" y="123728"/>
                  </a:lnTo>
                  <a:lnTo>
                    <a:pt x="9557" y="122918"/>
                  </a:lnTo>
                  <a:lnTo>
                    <a:pt x="9266" y="122140"/>
                  </a:lnTo>
                  <a:lnTo>
                    <a:pt x="8942" y="121395"/>
                  </a:lnTo>
                  <a:lnTo>
                    <a:pt x="8553" y="120747"/>
                  </a:lnTo>
                  <a:lnTo>
                    <a:pt x="8326" y="120423"/>
                  </a:lnTo>
                  <a:lnTo>
                    <a:pt x="8099" y="120132"/>
                  </a:lnTo>
                  <a:lnTo>
                    <a:pt x="7840" y="119840"/>
                  </a:lnTo>
                  <a:lnTo>
                    <a:pt x="7581" y="119548"/>
                  </a:lnTo>
                  <a:lnTo>
                    <a:pt x="7322" y="119289"/>
                  </a:lnTo>
                  <a:lnTo>
                    <a:pt x="7030" y="119063"/>
                  </a:lnTo>
                  <a:lnTo>
                    <a:pt x="6415" y="118609"/>
                  </a:lnTo>
                  <a:lnTo>
                    <a:pt x="5734" y="118220"/>
                  </a:lnTo>
                  <a:lnTo>
                    <a:pt x="5022" y="117864"/>
                  </a:lnTo>
                  <a:lnTo>
                    <a:pt x="4244" y="117605"/>
                  </a:lnTo>
                  <a:lnTo>
                    <a:pt x="3402" y="117378"/>
                  </a:lnTo>
                  <a:lnTo>
                    <a:pt x="2527" y="117216"/>
                  </a:lnTo>
                  <a:lnTo>
                    <a:pt x="1587" y="117119"/>
                  </a:lnTo>
                  <a:lnTo>
                    <a:pt x="1587" y="63630"/>
                  </a:lnTo>
                  <a:lnTo>
                    <a:pt x="1587" y="63500"/>
                  </a:lnTo>
                  <a:lnTo>
                    <a:pt x="1587" y="10011"/>
                  </a:lnTo>
                  <a:lnTo>
                    <a:pt x="2527" y="9914"/>
                  </a:lnTo>
                  <a:lnTo>
                    <a:pt x="3402" y="9752"/>
                  </a:lnTo>
                  <a:lnTo>
                    <a:pt x="4244" y="9525"/>
                  </a:lnTo>
                  <a:lnTo>
                    <a:pt x="5022" y="9266"/>
                  </a:lnTo>
                  <a:lnTo>
                    <a:pt x="5734" y="8909"/>
                  </a:lnTo>
                  <a:lnTo>
                    <a:pt x="6415" y="8521"/>
                  </a:lnTo>
                  <a:lnTo>
                    <a:pt x="7030" y="8067"/>
                  </a:lnTo>
                  <a:lnTo>
                    <a:pt x="7322" y="7840"/>
                  </a:lnTo>
                  <a:lnTo>
                    <a:pt x="7581" y="7581"/>
                  </a:lnTo>
                  <a:lnTo>
                    <a:pt x="7840" y="7290"/>
                  </a:lnTo>
                  <a:lnTo>
                    <a:pt x="8099" y="6998"/>
                  </a:lnTo>
                  <a:lnTo>
                    <a:pt x="8326" y="6706"/>
                  </a:lnTo>
                  <a:lnTo>
                    <a:pt x="8553" y="6382"/>
                  </a:lnTo>
                  <a:lnTo>
                    <a:pt x="8942" y="5734"/>
                  </a:lnTo>
                  <a:lnTo>
                    <a:pt x="9266" y="4989"/>
                  </a:lnTo>
                  <a:lnTo>
                    <a:pt x="9557" y="4212"/>
                  </a:lnTo>
                  <a:lnTo>
                    <a:pt x="9752" y="3402"/>
                  </a:lnTo>
                  <a:lnTo>
                    <a:pt x="9914" y="2527"/>
                  </a:lnTo>
                  <a:lnTo>
                    <a:pt x="10011" y="1588"/>
                  </a:lnTo>
                  <a:close/>
                  <a:moveTo>
                    <a:pt x="8488" y="0"/>
                  </a:moveTo>
                  <a:lnTo>
                    <a:pt x="8456" y="778"/>
                  </a:lnTo>
                  <a:lnTo>
                    <a:pt x="8423" y="1685"/>
                  </a:lnTo>
                  <a:lnTo>
                    <a:pt x="8326" y="2527"/>
                  </a:lnTo>
                  <a:lnTo>
                    <a:pt x="8164" y="3337"/>
                  </a:lnTo>
                  <a:lnTo>
                    <a:pt x="7937" y="4082"/>
                  </a:lnTo>
                  <a:lnTo>
                    <a:pt x="7646" y="4763"/>
                  </a:lnTo>
                  <a:lnTo>
                    <a:pt x="7484" y="5054"/>
                  </a:lnTo>
                  <a:lnTo>
                    <a:pt x="7322" y="5378"/>
                  </a:lnTo>
                  <a:lnTo>
                    <a:pt x="7128" y="5670"/>
                  </a:lnTo>
                  <a:lnTo>
                    <a:pt x="6933" y="5929"/>
                  </a:lnTo>
                  <a:lnTo>
                    <a:pt x="6706" y="6220"/>
                  </a:lnTo>
                  <a:lnTo>
                    <a:pt x="6480" y="6447"/>
                  </a:lnTo>
                  <a:lnTo>
                    <a:pt x="6220" y="6674"/>
                  </a:lnTo>
                  <a:lnTo>
                    <a:pt x="5961" y="6901"/>
                  </a:lnTo>
                  <a:lnTo>
                    <a:pt x="5670" y="7095"/>
                  </a:lnTo>
                  <a:lnTo>
                    <a:pt x="5378" y="7290"/>
                  </a:lnTo>
                  <a:lnTo>
                    <a:pt x="5086" y="7484"/>
                  </a:lnTo>
                  <a:lnTo>
                    <a:pt x="4762" y="7646"/>
                  </a:lnTo>
                  <a:lnTo>
                    <a:pt x="4082" y="7905"/>
                  </a:lnTo>
                  <a:lnTo>
                    <a:pt x="3337" y="8132"/>
                  </a:lnTo>
                  <a:lnTo>
                    <a:pt x="2559" y="8294"/>
                  </a:lnTo>
                  <a:lnTo>
                    <a:pt x="1685" y="8423"/>
                  </a:lnTo>
                  <a:lnTo>
                    <a:pt x="778" y="8456"/>
                  </a:lnTo>
                  <a:lnTo>
                    <a:pt x="0" y="8488"/>
                  </a:lnTo>
                  <a:lnTo>
                    <a:pt x="0" y="63500"/>
                  </a:lnTo>
                  <a:lnTo>
                    <a:pt x="0" y="63630"/>
                  </a:lnTo>
                  <a:lnTo>
                    <a:pt x="0" y="118641"/>
                  </a:lnTo>
                  <a:lnTo>
                    <a:pt x="778" y="118674"/>
                  </a:lnTo>
                  <a:lnTo>
                    <a:pt x="1685" y="118706"/>
                  </a:lnTo>
                  <a:lnTo>
                    <a:pt x="2559" y="118803"/>
                  </a:lnTo>
                  <a:lnTo>
                    <a:pt x="3337" y="118998"/>
                  </a:lnTo>
                  <a:lnTo>
                    <a:pt x="4082" y="119192"/>
                  </a:lnTo>
                  <a:lnTo>
                    <a:pt x="4762" y="119484"/>
                  </a:lnTo>
                  <a:lnTo>
                    <a:pt x="5086" y="119646"/>
                  </a:lnTo>
                  <a:lnTo>
                    <a:pt x="5378" y="119840"/>
                  </a:lnTo>
                  <a:lnTo>
                    <a:pt x="5670" y="120002"/>
                  </a:lnTo>
                  <a:lnTo>
                    <a:pt x="5961" y="120229"/>
                  </a:lnTo>
                  <a:lnTo>
                    <a:pt x="6220" y="120456"/>
                  </a:lnTo>
                  <a:lnTo>
                    <a:pt x="6480" y="120682"/>
                  </a:lnTo>
                  <a:lnTo>
                    <a:pt x="6706" y="120909"/>
                  </a:lnTo>
                  <a:lnTo>
                    <a:pt x="6933" y="121201"/>
                  </a:lnTo>
                  <a:lnTo>
                    <a:pt x="7128" y="121460"/>
                  </a:lnTo>
                  <a:lnTo>
                    <a:pt x="7322" y="121752"/>
                  </a:lnTo>
                  <a:lnTo>
                    <a:pt x="7484" y="122043"/>
                  </a:lnTo>
                  <a:lnTo>
                    <a:pt x="7646" y="122367"/>
                  </a:lnTo>
                  <a:lnTo>
                    <a:pt x="7937" y="123047"/>
                  </a:lnTo>
                  <a:lnTo>
                    <a:pt x="8164" y="123793"/>
                  </a:lnTo>
                  <a:lnTo>
                    <a:pt x="8326" y="124603"/>
                  </a:lnTo>
                  <a:lnTo>
                    <a:pt x="8423" y="125445"/>
                  </a:lnTo>
                  <a:lnTo>
                    <a:pt x="8456" y="126352"/>
                  </a:lnTo>
                  <a:lnTo>
                    <a:pt x="8488" y="127130"/>
                  </a:lnTo>
                  <a:lnTo>
                    <a:pt x="222411" y="127130"/>
                  </a:lnTo>
                  <a:lnTo>
                    <a:pt x="222411" y="126320"/>
                  </a:lnTo>
                  <a:lnTo>
                    <a:pt x="222411" y="125866"/>
                  </a:lnTo>
                  <a:lnTo>
                    <a:pt x="222444" y="125348"/>
                  </a:lnTo>
                  <a:lnTo>
                    <a:pt x="222508" y="124797"/>
                  </a:lnTo>
                  <a:lnTo>
                    <a:pt x="222606" y="124214"/>
                  </a:lnTo>
                  <a:lnTo>
                    <a:pt x="222768" y="123598"/>
                  </a:lnTo>
                  <a:lnTo>
                    <a:pt x="222994" y="122950"/>
                  </a:lnTo>
                  <a:lnTo>
                    <a:pt x="223286" y="122335"/>
                  </a:lnTo>
                  <a:lnTo>
                    <a:pt x="223448" y="122011"/>
                  </a:lnTo>
                  <a:lnTo>
                    <a:pt x="223642" y="121719"/>
                  </a:lnTo>
                  <a:lnTo>
                    <a:pt x="223837" y="121395"/>
                  </a:lnTo>
                  <a:lnTo>
                    <a:pt x="224063" y="121104"/>
                  </a:lnTo>
                  <a:lnTo>
                    <a:pt x="224323" y="120844"/>
                  </a:lnTo>
                  <a:lnTo>
                    <a:pt x="224614" y="120553"/>
                  </a:lnTo>
                  <a:lnTo>
                    <a:pt x="224906" y="120294"/>
                  </a:lnTo>
                  <a:lnTo>
                    <a:pt x="225230" y="120034"/>
                  </a:lnTo>
                  <a:lnTo>
                    <a:pt x="225586" y="119808"/>
                  </a:lnTo>
                  <a:lnTo>
                    <a:pt x="225943" y="119613"/>
                  </a:lnTo>
                  <a:lnTo>
                    <a:pt x="226364" y="119419"/>
                  </a:lnTo>
                  <a:lnTo>
                    <a:pt x="226785" y="119224"/>
                  </a:lnTo>
                  <a:lnTo>
                    <a:pt x="227271" y="119063"/>
                  </a:lnTo>
                  <a:lnTo>
                    <a:pt x="227757" y="118933"/>
                  </a:lnTo>
                  <a:lnTo>
                    <a:pt x="228275" y="118836"/>
                  </a:lnTo>
                  <a:lnTo>
                    <a:pt x="228858" y="118739"/>
                  </a:lnTo>
                  <a:lnTo>
                    <a:pt x="229442" y="118706"/>
                  </a:lnTo>
                  <a:lnTo>
                    <a:pt x="230089" y="118674"/>
                  </a:lnTo>
                  <a:lnTo>
                    <a:pt x="230867" y="118641"/>
                  </a:lnTo>
                  <a:lnTo>
                    <a:pt x="230867" y="63630"/>
                  </a:lnTo>
                  <a:lnTo>
                    <a:pt x="230867" y="63500"/>
                  </a:lnTo>
                  <a:lnTo>
                    <a:pt x="230867" y="8488"/>
                  </a:lnTo>
                  <a:lnTo>
                    <a:pt x="230089" y="8456"/>
                  </a:lnTo>
                  <a:lnTo>
                    <a:pt x="229442" y="8423"/>
                  </a:lnTo>
                  <a:lnTo>
                    <a:pt x="228858" y="8391"/>
                  </a:lnTo>
                  <a:lnTo>
                    <a:pt x="228275" y="8294"/>
                  </a:lnTo>
                  <a:lnTo>
                    <a:pt x="227757" y="8197"/>
                  </a:lnTo>
                  <a:lnTo>
                    <a:pt x="227271" y="8067"/>
                  </a:lnTo>
                  <a:lnTo>
                    <a:pt x="226785" y="7905"/>
                  </a:lnTo>
                  <a:lnTo>
                    <a:pt x="226364" y="7711"/>
                  </a:lnTo>
                  <a:lnTo>
                    <a:pt x="225943" y="7516"/>
                  </a:lnTo>
                  <a:lnTo>
                    <a:pt x="225586" y="7322"/>
                  </a:lnTo>
                  <a:lnTo>
                    <a:pt x="225230" y="7063"/>
                  </a:lnTo>
                  <a:lnTo>
                    <a:pt x="224906" y="6836"/>
                  </a:lnTo>
                  <a:lnTo>
                    <a:pt x="224614" y="6577"/>
                  </a:lnTo>
                  <a:lnTo>
                    <a:pt x="224323" y="6285"/>
                  </a:lnTo>
                  <a:lnTo>
                    <a:pt x="224063" y="6026"/>
                  </a:lnTo>
                  <a:lnTo>
                    <a:pt x="223837" y="5734"/>
                  </a:lnTo>
                  <a:lnTo>
                    <a:pt x="223642" y="5410"/>
                  </a:lnTo>
                  <a:lnTo>
                    <a:pt x="223448" y="5119"/>
                  </a:lnTo>
                  <a:lnTo>
                    <a:pt x="223286" y="4795"/>
                  </a:lnTo>
                  <a:lnTo>
                    <a:pt x="222994" y="4179"/>
                  </a:lnTo>
                  <a:lnTo>
                    <a:pt x="222768" y="3531"/>
                  </a:lnTo>
                  <a:lnTo>
                    <a:pt x="222606" y="2916"/>
                  </a:lnTo>
                  <a:lnTo>
                    <a:pt x="222508" y="2333"/>
                  </a:lnTo>
                  <a:lnTo>
                    <a:pt x="222444" y="1782"/>
                  </a:lnTo>
                  <a:lnTo>
                    <a:pt x="222411" y="1264"/>
                  </a:lnTo>
                  <a:lnTo>
                    <a:pt x="222411" y="810"/>
                  </a:lnTo>
                  <a:lnTo>
                    <a:pt x="2224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311698" y="2221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8693698" y="2221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311698" y="47179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8693698" y="47179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7" name="Google Shape;1107;p13"/>
          <p:cNvSpPr txBox="1">
            <a:spLocks noGrp="1"/>
          </p:cNvSpPr>
          <p:nvPr>
            <p:ph type="subTitle" idx="1"/>
          </p:nvPr>
        </p:nvSpPr>
        <p:spPr>
          <a:xfrm>
            <a:off x="1885081" y="1621629"/>
            <a:ext cx="243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13"/>
          <p:cNvSpPr txBox="1">
            <a:spLocks noGrp="1"/>
          </p:cNvSpPr>
          <p:nvPr>
            <p:ph type="subTitle" idx="2"/>
          </p:nvPr>
        </p:nvSpPr>
        <p:spPr>
          <a:xfrm>
            <a:off x="1885081" y="1972466"/>
            <a:ext cx="2255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13"/>
          <p:cNvSpPr txBox="1">
            <a:spLocks noGrp="1"/>
          </p:cNvSpPr>
          <p:nvPr>
            <p:ph type="subTitle" idx="3"/>
          </p:nvPr>
        </p:nvSpPr>
        <p:spPr>
          <a:xfrm>
            <a:off x="1885081" y="2852636"/>
            <a:ext cx="243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13"/>
          <p:cNvSpPr txBox="1">
            <a:spLocks noGrp="1"/>
          </p:cNvSpPr>
          <p:nvPr>
            <p:ph type="subTitle" idx="4"/>
          </p:nvPr>
        </p:nvSpPr>
        <p:spPr>
          <a:xfrm>
            <a:off x="1885081" y="3205866"/>
            <a:ext cx="2255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13"/>
          <p:cNvSpPr txBox="1">
            <a:spLocks noGrp="1"/>
          </p:cNvSpPr>
          <p:nvPr>
            <p:ph type="title" hasCustomPrompt="1"/>
          </p:nvPr>
        </p:nvSpPr>
        <p:spPr>
          <a:xfrm>
            <a:off x="980823" y="1692232"/>
            <a:ext cx="7407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2" name="Google Shape;1112;p13"/>
          <p:cNvSpPr txBox="1">
            <a:spLocks noGrp="1"/>
          </p:cNvSpPr>
          <p:nvPr>
            <p:ph type="title" idx="5" hasCustomPrompt="1"/>
          </p:nvPr>
        </p:nvSpPr>
        <p:spPr>
          <a:xfrm>
            <a:off x="982541" y="2932624"/>
            <a:ext cx="7407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3" name="Google Shape;1113;p13"/>
          <p:cNvSpPr txBox="1">
            <a:spLocks noGrp="1"/>
          </p:cNvSpPr>
          <p:nvPr>
            <p:ph type="subTitle" idx="6"/>
          </p:nvPr>
        </p:nvSpPr>
        <p:spPr>
          <a:xfrm>
            <a:off x="5730486" y="1621629"/>
            <a:ext cx="2432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13"/>
          <p:cNvSpPr txBox="1">
            <a:spLocks noGrp="1"/>
          </p:cNvSpPr>
          <p:nvPr>
            <p:ph type="subTitle" idx="7"/>
          </p:nvPr>
        </p:nvSpPr>
        <p:spPr>
          <a:xfrm>
            <a:off x="5730486" y="1972466"/>
            <a:ext cx="2255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13"/>
          <p:cNvSpPr txBox="1">
            <a:spLocks noGrp="1"/>
          </p:cNvSpPr>
          <p:nvPr>
            <p:ph type="subTitle" idx="8"/>
          </p:nvPr>
        </p:nvSpPr>
        <p:spPr>
          <a:xfrm>
            <a:off x="5730486" y="2852625"/>
            <a:ext cx="243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13"/>
          <p:cNvSpPr txBox="1">
            <a:spLocks noGrp="1"/>
          </p:cNvSpPr>
          <p:nvPr>
            <p:ph type="subTitle" idx="9"/>
          </p:nvPr>
        </p:nvSpPr>
        <p:spPr>
          <a:xfrm>
            <a:off x="5730486" y="3205866"/>
            <a:ext cx="2255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7" name="Google Shape;1117;p13"/>
          <p:cNvSpPr txBox="1">
            <a:spLocks noGrp="1"/>
          </p:cNvSpPr>
          <p:nvPr>
            <p:ph type="title" idx="13" hasCustomPrompt="1"/>
          </p:nvPr>
        </p:nvSpPr>
        <p:spPr>
          <a:xfrm>
            <a:off x="4835572" y="1692241"/>
            <a:ext cx="7407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8" name="Google Shape;111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35635" y="2932624"/>
            <a:ext cx="7407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9" name="Google Shape;1119;p13"/>
          <p:cNvSpPr txBox="1">
            <a:spLocks noGrp="1"/>
          </p:cNvSpPr>
          <p:nvPr>
            <p:ph type="title" idx="15"/>
          </p:nvPr>
        </p:nvSpPr>
        <p:spPr>
          <a:xfrm>
            <a:off x="713225" y="630936"/>
            <a:ext cx="7717500" cy="5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20" name="Google Shape;1120;p13"/>
          <p:cNvGrpSpPr/>
          <p:nvPr/>
        </p:nvGrpSpPr>
        <p:grpSpPr>
          <a:xfrm>
            <a:off x="872400" y="89699"/>
            <a:ext cx="7399200" cy="4976201"/>
            <a:chOff x="872400" y="89699"/>
            <a:chExt cx="7399200" cy="4976201"/>
          </a:xfrm>
        </p:grpSpPr>
        <p:grpSp>
          <p:nvGrpSpPr>
            <p:cNvPr id="1121" name="Google Shape;1121;p13"/>
            <p:cNvGrpSpPr/>
            <p:nvPr/>
          </p:nvGrpSpPr>
          <p:grpSpPr>
            <a:xfrm>
              <a:off x="872400" y="89699"/>
              <a:ext cx="7399200" cy="170700"/>
              <a:chOff x="825125" y="94600"/>
              <a:chExt cx="7399200" cy="170700"/>
            </a:xfrm>
          </p:grpSpPr>
          <p:sp>
            <p:nvSpPr>
              <p:cNvPr id="1122" name="Google Shape;1122;p13"/>
              <p:cNvSpPr/>
              <p:nvPr/>
            </p:nvSpPr>
            <p:spPr>
              <a:xfrm>
                <a:off x="825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3"/>
              <p:cNvSpPr/>
              <p:nvPr/>
            </p:nvSpPr>
            <p:spPr>
              <a:xfrm>
                <a:off x="1053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3"/>
              <p:cNvSpPr/>
              <p:nvPr/>
            </p:nvSpPr>
            <p:spPr>
              <a:xfrm>
                <a:off x="1282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3"/>
              <p:cNvSpPr/>
              <p:nvPr/>
            </p:nvSpPr>
            <p:spPr>
              <a:xfrm>
                <a:off x="1510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3"/>
              <p:cNvSpPr/>
              <p:nvPr/>
            </p:nvSpPr>
            <p:spPr>
              <a:xfrm>
                <a:off x="1739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3"/>
              <p:cNvSpPr/>
              <p:nvPr/>
            </p:nvSpPr>
            <p:spPr>
              <a:xfrm>
                <a:off x="1968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3"/>
              <p:cNvSpPr/>
              <p:nvPr/>
            </p:nvSpPr>
            <p:spPr>
              <a:xfrm>
                <a:off x="2196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3"/>
              <p:cNvSpPr/>
              <p:nvPr/>
            </p:nvSpPr>
            <p:spPr>
              <a:xfrm>
                <a:off x="2425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3"/>
              <p:cNvSpPr/>
              <p:nvPr/>
            </p:nvSpPr>
            <p:spPr>
              <a:xfrm>
                <a:off x="2653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3"/>
              <p:cNvSpPr/>
              <p:nvPr/>
            </p:nvSpPr>
            <p:spPr>
              <a:xfrm>
                <a:off x="2882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3"/>
              <p:cNvSpPr/>
              <p:nvPr/>
            </p:nvSpPr>
            <p:spPr>
              <a:xfrm>
                <a:off x="3111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3"/>
              <p:cNvSpPr/>
              <p:nvPr/>
            </p:nvSpPr>
            <p:spPr>
              <a:xfrm>
                <a:off x="3339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3"/>
              <p:cNvSpPr/>
              <p:nvPr/>
            </p:nvSpPr>
            <p:spPr>
              <a:xfrm>
                <a:off x="3568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3"/>
              <p:cNvSpPr/>
              <p:nvPr/>
            </p:nvSpPr>
            <p:spPr>
              <a:xfrm>
                <a:off x="3796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3"/>
              <p:cNvSpPr/>
              <p:nvPr/>
            </p:nvSpPr>
            <p:spPr>
              <a:xfrm>
                <a:off x="4025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3"/>
              <p:cNvSpPr/>
              <p:nvPr/>
            </p:nvSpPr>
            <p:spPr>
              <a:xfrm>
                <a:off x="4254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3"/>
              <p:cNvSpPr/>
              <p:nvPr/>
            </p:nvSpPr>
            <p:spPr>
              <a:xfrm>
                <a:off x="4482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3"/>
              <p:cNvSpPr/>
              <p:nvPr/>
            </p:nvSpPr>
            <p:spPr>
              <a:xfrm>
                <a:off x="4711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3"/>
              <p:cNvSpPr/>
              <p:nvPr/>
            </p:nvSpPr>
            <p:spPr>
              <a:xfrm>
                <a:off x="4939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3"/>
              <p:cNvSpPr/>
              <p:nvPr/>
            </p:nvSpPr>
            <p:spPr>
              <a:xfrm>
                <a:off x="5168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3"/>
              <p:cNvSpPr/>
              <p:nvPr/>
            </p:nvSpPr>
            <p:spPr>
              <a:xfrm>
                <a:off x="5397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3"/>
              <p:cNvSpPr/>
              <p:nvPr/>
            </p:nvSpPr>
            <p:spPr>
              <a:xfrm>
                <a:off x="5625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3"/>
              <p:cNvSpPr/>
              <p:nvPr/>
            </p:nvSpPr>
            <p:spPr>
              <a:xfrm>
                <a:off x="5854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3"/>
              <p:cNvSpPr/>
              <p:nvPr/>
            </p:nvSpPr>
            <p:spPr>
              <a:xfrm>
                <a:off x="6082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3"/>
              <p:cNvSpPr/>
              <p:nvPr/>
            </p:nvSpPr>
            <p:spPr>
              <a:xfrm>
                <a:off x="6311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3"/>
              <p:cNvSpPr/>
              <p:nvPr/>
            </p:nvSpPr>
            <p:spPr>
              <a:xfrm>
                <a:off x="6540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3"/>
              <p:cNvSpPr/>
              <p:nvPr/>
            </p:nvSpPr>
            <p:spPr>
              <a:xfrm>
                <a:off x="6768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3"/>
              <p:cNvSpPr/>
              <p:nvPr/>
            </p:nvSpPr>
            <p:spPr>
              <a:xfrm>
                <a:off x="6997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3"/>
              <p:cNvSpPr/>
              <p:nvPr/>
            </p:nvSpPr>
            <p:spPr>
              <a:xfrm>
                <a:off x="7225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3"/>
              <p:cNvSpPr/>
              <p:nvPr/>
            </p:nvSpPr>
            <p:spPr>
              <a:xfrm>
                <a:off x="7454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3"/>
              <p:cNvSpPr/>
              <p:nvPr/>
            </p:nvSpPr>
            <p:spPr>
              <a:xfrm>
                <a:off x="7683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3"/>
              <p:cNvSpPr/>
              <p:nvPr/>
            </p:nvSpPr>
            <p:spPr>
              <a:xfrm>
                <a:off x="7911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3"/>
              <p:cNvSpPr/>
              <p:nvPr/>
            </p:nvSpPr>
            <p:spPr>
              <a:xfrm>
                <a:off x="8140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155;p13"/>
            <p:cNvGrpSpPr/>
            <p:nvPr/>
          </p:nvGrpSpPr>
          <p:grpSpPr>
            <a:xfrm>
              <a:off x="872400" y="4895200"/>
              <a:ext cx="7399200" cy="170700"/>
              <a:chOff x="825125" y="94600"/>
              <a:chExt cx="7399200" cy="170700"/>
            </a:xfrm>
          </p:grpSpPr>
          <p:sp>
            <p:nvSpPr>
              <p:cNvPr id="1156" name="Google Shape;1156;p13"/>
              <p:cNvSpPr/>
              <p:nvPr/>
            </p:nvSpPr>
            <p:spPr>
              <a:xfrm>
                <a:off x="825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3"/>
              <p:cNvSpPr/>
              <p:nvPr/>
            </p:nvSpPr>
            <p:spPr>
              <a:xfrm>
                <a:off x="1053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3"/>
              <p:cNvSpPr/>
              <p:nvPr/>
            </p:nvSpPr>
            <p:spPr>
              <a:xfrm>
                <a:off x="1282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3"/>
              <p:cNvSpPr/>
              <p:nvPr/>
            </p:nvSpPr>
            <p:spPr>
              <a:xfrm>
                <a:off x="1510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3"/>
              <p:cNvSpPr/>
              <p:nvPr/>
            </p:nvSpPr>
            <p:spPr>
              <a:xfrm>
                <a:off x="1739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3"/>
              <p:cNvSpPr/>
              <p:nvPr/>
            </p:nvSpPr>
            <p:spPr>
              <a:xfrm>
                <a:off x="1968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3"/>
              <p:cNvSpPr/>
              <p:nvPr/>
            </p:nvSpPr>
            <p:spPr>
              <a:xfrm>
                <a:off x="2196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3"/>
              <p:cNvSpPr/>
              <p:nvPr/>
            </p:nvSpPr>
            <p:spPr>
              <a:xfrm>
                <a:off x="2425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3"/>
              <p:cNvSpPr/>
              <p:nvPr/>
            </p:nvSpPr>
            <p:spPr>
              <a:xfrm>
                <a:off x="2653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3"/>
              <p:cNvSpPr/>
              <p:nvPr/>
            </p:nvSpPr>
            <p:spPr>
              <a:xfrm>
                <a:off x="2882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3"/>
              <p:cNvSpPr/>
              <p:nvPr/>
            </p:nvSpPr>
            <p:spPr>
              <a:xfrm>
                <a:off x="3111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3"/>
              <p:cNvSpPr/>
              <p:nvPr/>
            </p:nvSpPr>
            <p:spPr>
              <a:xfrm>
                <a:off x="3339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3"/>
              <p:cNvSpPr/>
              <p:nvPr/>
            </p:nvSpPr>
            <p:spPr>
              <a:xfrm>
                <a:off x="3568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3"/>
              <p:cNvSpPr/>
              <p:nvPr/>
            </p:nvSpPr>
            <p:spPr>
              <a:xfrm>
                <a:off x="3796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3"/>
              <p:cNvSpPr/>
              <p:nvPr/>
            </p:nvSpPr>
            <p:spPr>
              <a:xfrm>
                <a:off x="4025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3"/>
              <p:cNvSpPr/>
              <p:nvPr/>
            </p:nvSpPr>
            <p:spPr>
              <a:xfrm>
                <a:off x="4254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3"/>
              <p:cNvSpPr/>
              <p:nvPr/>
            </p:nvSpPr>
            <p:spPr>
              <a:xfrm>
                <a:off x="4482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3"/>
              <p:cNvSpPr/>
              <p:nvPr/>
            </p:nvSpPr>
            <p:spPr>
              <a:xfrm>
                <a:off x="4711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3"/>
              <p:cNvSpPr/>
              <p:nvPr/>
            </p:nvSpPr>
            <p:spPr>
              <a:xfrm>
                <a:off x="4939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3"/>
              <p:cNvSpPr/>
              <p:nvPr/>
            </p:nvSpPr>
            <p:spPr>
              <a:xfrm>
                <a:off x="5168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3"/>
              <p:cNvSpPr/>
              <p:nvPr/>
            </p:nvSpPr>
            <p:spPr>
              <a:xfrm>
                <a:off x="5397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3"/>
              <p:cNvSpPr/>
              <p:nvPr/>
            </p:nvSpPr>
            <p:spPr>
              <a:xfrm>
                <a:off x="5625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3"/>
              <p:cNvSpPr/>
              <p:nvPr/>
            </p:nvSpPr>
            <p:spPr>
              <a:xfrm>
                <a:off x="5854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3"/>
              <p:cNvSpPr/>
              <p:nvPr/>
            </p:nvSpPr>
            <p:spPr>
              <a:xfrm>
                <a:off x="6082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3"/>
              <p:cNvSpPr/>
              <p:nvPr/>
            </p:nvSpPr>
            <p:spPr>
              <a:xfrm>
                <a:off x="6311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3"/>
              <p:cNvSpPr/>
              <p:nvPr/>
            </p:nvSpPr>
            <p:spPr>
              <a:xfrm>
                <a:off x="6540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3"/>
              <p:cNvSpPr/>
              <p:nvPr/>
            </p:nvSpPr>
            <p:spPr>
              <a:xfrm>
                <a:off x="6768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13"/>
              <p:cNvSpPr/>
              <p:nvPr/>
            </p:nvSpPr>
            <p:spPr>
              <a:xfrm>
                <a:off x="6997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3"/>
              <p:cNvSpPr/>
              <p:nvPr/>
            </p:nvSpPr>
            <p:spPr>
              <a:xfrm>
                <a:off x="7225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3"/>
              <p:cNvSpPr/>
              <p:nvPr/>
            </p:nvSpPr>
            <p:spPr>
              <a:xfrm>
                <a:off x="7454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3"/>
              <p:cNvSpPr/>
              <p:nvPr/>
            </p:nvSpPr>
            <p:spPr>
              <a:xfrm>
                <a:off x="7683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3"/>
              <p:cNvSpPr/>
              <p:nvPr/>
            </p:nvSpPr>
            <p:spPr>
              <a:xfrm>
                <a:off x="7911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13"/>
              <p:cNvSpPr/>
              <p:nvPr/>
            </p:nvSpPr>
            <p:spPr>
              <a:xfrm>
                <a:off x="8140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5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18"/>
          <p:cNvGrpSpPr/>
          <p:nvPr/>
        </p:nvGrpSpPr>
        <p:grpSpPr>
          <a:xfrm>
            <a:off x="232348" y="89699"/>
            <a:ext cx="8664314" cy="4976201"/>
            <a:chOff x="525000" y="89699"/>
            <a:chExt cx="8094000" cy="4976201"/>
          </a:xfrm>
        </p:grpSpPr>
        <p:grpSp>
          <p:nvGrpSpPr>
            <p:cNvPr id="1620" name="Google Shape;1620;p18"/>
            <p:cNvGrpSpPr/>
            <p:nvPr/>
          </p:nvGrpSpPr>
          <p:grpSpPr>
            <a:xfrm>
              <a:off x="872400" y="89699"/>
              <a:ext cx="7399200" cy="4976201"/>
              <a:chOff x="872400" y="89699"/>
              <a:chExt cx="7399200" cy="4976201"/>
            </a:xfrm>
          </p:grpSpPr>
          <p:grpSp>
            <p:nvGrpSpPr>
              <p:cNvPr id="1621" name="Google Shape;1621;p18"/>
              <p:cNvGrpSpPr/>
              <p:nvPr/>
            </p:nvGrpSpPr>
            <p:grpSpPr>
              <a:xfrm>
                <a:off x="872400" y="89699"/>
                <a:ext cx="7399200" cy="170700"/>
                <a:chOff x="825125" y="94600"/>
                <a:chExt cx="7399200" cy="170700"/>
              </a:xfrm>
            </p:grpSpPr>
            <p:sp>
              <p:nvSpPr>
                <p:cNvPr id="1622" name="Google Shape;1622;p18"/>
                <p:cNvSpPr/>
                <p:nvPr/>
              </p:nvSpPr>
              <p:spPr>
                <a:xfrm>
                  <a:off x="825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18"/>
                <p:cNvSpPr/>
                <p:nvPr/>
              </p:nvSpPr>
              <p:spPr>
                <a:xfrm>
                  <a:off x="1053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1624;p18"/>
                <p:cNvSpPr/>
                <p:nvPr/>
              </p:nvSpPr>
              <p:spPr>
                <a:xfrm>
                  <a:off x="1282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5" name="Google Shape;1625;p18"/>
                <p:cNvSpPr/>
                <p:nvPr/>
              </p:nvSpPr>
              <p:spPr>
                <a:xfrm>
                  <a:off x="1510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1626;p18"/>
                <p:cNvSpPr/>
                <p:nvPr/>
              </p:nvSpPr>
              <p:spPr>
                <a:xfrm>
                  <a:off x="1739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7" name="Google Shape;1627;p18"/>
                <p:cNvSpPr/>
                <p:nvPr/>
              </p:nvSpPr>
              <p:spPr>
                <a:xfrm>
                  <a:off x="1968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8" name="Google Shape;1628;p18"/>
                <p:cNvSpPr/>
                <p:nvPr/>
              </p:nvSpPr>
              <p:spPr>
                <a:xfrm>
                  <a:off x="2196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1629;p18"/>
                <p:cNvSpPr/>
                <p:nvPr/>
              </p:nvSpPr>
              <p:spPr>
                <a:xfrm>
                  <a:off x="2425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18"/>
                <p:cNvSpPr/>
                <p:nvPr/>
              </p:nvSpPr>
              <p:spPr>
                <a:xfrm>
                  <a:off x="2653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18"/>
                <p:cNvSpPr/>
                <p:nvPr/>
              </p:nvSpPr>
              <p:spPr>
                <a:xfrm>
                  <a:off x="2882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18"/>
                <p:cNvSpPr/>
                <p:nvPr/>
              </p:nvSpPr>
              <p:spPr>
                <a:xfrm>
                  <a:off x="3111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18"/>
                <p:cNvSpPr/>
                <p:nvPr/>
              </p:nvSpPr>
              <p:spPr>
                <a:xfrm>
                  <a:off x="3339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18"/>
                <p:cNvSpPr/>
                <p:nvPr/>
              </p:nvSpPr>
              <p:spPr>
                <a:xfrm>
                  <a:off x="3568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18"/>
                <p:cNvSpPr/>
                <p:nvPr/>
              </p:nvSpPr>
              <p:spPr>
                <a:xfrm>
                  <a:off x="3796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18"/>
                <p:cNvSpPr/>
                <p:nvPr/>
              </p:nvSpPr>
              <p:spPr>
                <a:xfrm>
                  <a:off x="4025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18"/>
                <p:cNvSpPr/>
                <p:nvPr/>
              </p:nvSpPr>
              <p:spPr>
                <a:xfrm>
                  <a:off x="4254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18"/>
                <p:cNvSpPr/>
                <p:nvPr/>
              </p:nvSpPr>
              <p:spPr>
                <a:xfrm>
                  <a:off x="4482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18"/>
                <p:cNvSpPr/>
                <p:nvPr/>
              </p:nvSpPr>
              <p:spPr>
                <a:xfrm>
                  <a:off x="4711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18"/>
                <p:cNvSpPr/>
                <p:nvPr/>
              </p:nvSpPr>
              <p:spPr>
                <a:xfrm>
                  <a:off x="4939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18"/>
                <p:cNvSpPr/>
                <p:nvPr/>
              </p:nvSpPr>
              <p:spPr>
                <a:xfrm>
                  <a:off x="5168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18"/>
                <p:cNvSpPr/>
                <p:nvPr/>
              </p:nvSpPr>
              <p:spPr>
                <a:xfrm>
                  <a:off x="5397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18"/>
                <p:cNvSpPr/>
                <p:nvPr/>
              </p:nvSpPr>
              <p:spPr>
                <a:xfrm>
                  <a:off x="5625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18"/>
                <p:cNvSpPr/>
                <p:nvPr/>
              </p:nvSpPr>
              <p:spPr>
                <a:xfrm>
                  <a:off x="5854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18"/>
                <p:cNvSpPr/>
                <p:nvPr/>
              </p:nvSpPr>
              <p:spPr>
                <a:xfrm>
                  <a:off x="6082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18"/>
                <p:cNvSpPr/>
                <p:nvPr/>
              </p:nvSpPr>
              <p:spPr>
                <a:xfrm>
                  <a:off x="6311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18"/>
                <p:cNvSpPr/>
                <p:nvPr/>
              </p:nvSpPr>
              <p:spPr>
                <a:xfrm>
                  <a:off x="6540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18"/>
                <p:cNvSpPr/>
                <p:nvPr/>
              </p:nvSpPr>
              <p:spPr>
                <a:xfrm>
                  <a:off x="6768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18"/>
                <p:cNvSpPr/>
                <p:nvPr/>
              </p:nvSpPr>
              <p:spPr>
                <a:xfrm>
                  <a:off x="6997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18"/>
                <p:cNvSpPr/>
                <p:nvPr/>
              </p:nvSpPr>
              <p:spPr>
                <a:xfrm>
                  <a:off x="7225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18"/>
                <p:cNvSpPr/>
                <p:nvPr/>
              </p:nvSpPr>
              <p:spPr>
                <a:xfrm>
                  <a:off x="7454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18"/>
                <p:cNvSpPr/>
                <p:nvPr/>
              </p:nvSpPr>
              <p:spPr>
                <a:xfrm>
                  <a:off x="7683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18"/>
                <p:cNvSpPr/>
                <p:nvPr/>
              </p:nvSpPr>
              <p:spPr>
                <a:xfrm>
                  <a:off x="7911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18"/>
                <p:cNvSpPr/>
                <p:nvPr/>
              </p:nvSpPr>
              <p:spPr>
                <a:xfrm>
                  <a:off x="8140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5" name="Google Shape;1655;p18"/>
              <p:cNvGrpSpPr/>
              <p:nvPr/>
            </p:nvGrpSpPr>
            <p:grpSpPr>
              <a:xfrm>
                <a:off x="872400" y="4895200"/>
                <a:ext cx="7399200" cy="170700"/>
                <a:chOff x="825125" y="94600"/>
                <a:chExt cx="7399200" cy="170700"/>
              </a:xfrm>
            </p:grpSpPr>
            <p:sp>
              <p:nvSpPr>
                <p:cNvPr id="1656" name="Google Shape;1656;p18"/>
                <p:cNvSpPr/>
                <p:nvPr/>
              </p:nvSpPr>
              <p:spPr>
                <a:xfrm>
                  <a:off x="825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18"/>
                <p:cNvSpPr/>
                <p:nvPr/>
              </p:nvSpPr>
              <p:spPr>
                <a:xfrm>
                  <a:off x="1053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18"/>
                <p:cNvSpPr/>
                <p:nvPr/>
              </p:nvSpPr>
              <p:spPr>
                <a:xfrm>
                  <a:off x="1282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18"/>
                <p:cNvSpPr/>
                <p:nvPr/>
              </p:nvSpPr>
              <p:spPr>
                <a:xfrm>
                  <a:off x="1510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18"/>
                <p:cNvSpPr/>
                <p:nvPr/>
              </p:nvSpPr>
              <p:spPr>
                <a:xfrm>
                  <a:off x="1739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18"/>
                <p:cNvSpPr/>
                <p:nvPr/>
              </p:nvSpPr>
              <p:spPr>
                <a:xfrm>
                  <a:off x="1968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18"/>
                <p:cNvSpPr/>
                <p:nvPr/>
              </p:nvSpPr>
              <p:spPr>
                <a:xfrm>
                  <a:off x="2196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18"/>
                <p:cNvSpPr/>
                <p:nvPr/>
              </p:nvSpPr>
              <p:spPr>
                <a:xfrm>
                  <a:off x="2425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18"/>
                <p:cNvSpPr/>
                <p:nvPr/>
              </p:nvSpPr>
              <p:spPr>
                <a:xfrm>
                  <a:off x="2653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18"/>
                <p:cNvSpPr/>
                <p:nvPr/>
              </p:nvSpPr>
              <p:spPr>
                <a:xfrm>
                  <a:off x="2882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18"/>
                <p:cNvSpPr/>
                <p:nvPr/>
              </p:nvSpPr>
              <p:spPr>
                <a:xfrm>
                  <a:off x="3111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18"/>
                <p:cNvSpPr/>
                <p:nvPr/>
              </p:nvSpPr>
              <p:spPr>
                <a:xfrm>
                  <a:off x="3339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18"/>
                <p:cNvSpPr/>
                <p:nvPr/>
              </p:nvSpPr>
              <p:spPr>
                <a:xfrm>
                  <a:off x="3568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18"/>
                <p:cNvSpPr/>
                <p:nvPr/>
              </p:nvSpPr>
              <p:spPr>
                <a:xfrm>
                  <a:off x="3796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18"/>
                <p:cNvSpPr/>
                <p:nvPr/>
              </p:nvSpPr>
              <p:spPr>
                <a:xfrm>
                  <a:off x="4025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18"/>
                <p:cNvSpPr/>
                <p:nvPr/>
              </p:nvSpPr>
              <p:spPr>
                <a:xfrm>
                  <a:off x="4254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18"/>
                <p:cNvSpPr/>
                <p:nvPr/>
              </p:nvSpPr>
              <p:spPr>
                <a:xfrm>
                  <a:off x="4482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18"/>
                <p:cNvSpPr/>
                <p:nvPr/>
              </p:nvSpPr>
              <p:spPr>
                <a:xfrm>
                  <a:off x="4711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18"/>
                <p:cNvSpPr/>
                <p:nvPr/>
              </p:nvSpPr>
              <p:spPr>
                <a:xfrm>
                  <a:off x="4939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18"/>
                <p:cNvSpPr/>
                <p:nvPr/>
              </p:nvSpPr>
              <p:spPr>
                <a:xfrm>
                  <a:off x="5168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18"/>
                <p:cNvSpPr/>
                <p:nvPr/>
              </p:nvSpPr>
              <p:spPr>
                <a:xfrm>
                  <a:off x="5397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18"/>
                <p:cNvSpPr/>
                <p:nvPr/>
              </p:nvSpPr>
              <p:spPr>
                <a:xfrm>
                  <a:off x="5625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18"/>
                <p:cNvSpPr/>
                <p:nvPr/>
              </p:nvSpPr>
              <p:spPr>
                <a:xfrm>
                  <a:off x="5854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18"/>
                <p:cNvSpPr/>
                <p:nvPr/>
              </p:nvSpPr>
              <p:spPr>
                <a:xfrm>
                  <a:off x="6082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18"/>
                <p:cNvSpPr/>
                <p:nvPr/>
              </p:nvSpPr>
              <p:spPr>
                <a:xfrm>
                  <a:off x="6311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18"/>
                <p:cNvSpPr/>
                <p:nvPr/>
              </p:nvSpPr>
              <p:spPr>
                <a:xfrm>
                  <a:off x="6540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18"/>
                <p:cNvSpPr/>
                <p:nvPr/>
              </p:nvSpPr>
              <p:spPr>
                <a:xfrm>
                  <a:off x="6768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18"/>
                <p:cNvSpPr/>
                <p:nvPr/>
              </p:nvSpPr>
              <p:spPr>
                <a:xfrm>
                  <a:off x="6997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18"/>
                <p:cNvSpPr/>
                <p:nvPr/>
              </p:nvSpPr>
              <p:spPr>
                <a:xfrm>
                  <a:off x="7225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18"/>
                <p:cNvSpPr/>
                <p:nvPr/>
              </p:nvSpPr>
              <p:spPr>
                <a:xfrm>
                  <a:off x="7454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18"/>
                <p:cNvSpPr/>
                <p:nvPr/>
              </p:nvSpPr>
              <p:spPr>
                <a:xfrm>
                  <a:off x="7683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18"/>
                <p:cNvSpPr/>
                <p:nvPr/>
              </p:nvSpPr>
              <p:spPr>
                <a:xfrm>
                  <a:off x="7911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18"/>
                <p:cNvSpPr/>
                <p:nvPr/>
              </p:nvSpPr>
              <p:spPr>
                <a:xfrm>
                  <a:off x="8140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689" name="Google Shape;1689;p18"/>
            <p:cNvSpPr/>
            <p:nvPr/>
          </p:nvSpPr>
          <p:spPr>
            <a:xfrm>
              <a:off x="525000" y="324000"/>
              <a:ext cx="8094000" cy="449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dist="95250" dir="2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0" name="Google Shape;1690;p18"/>
            <p:cNvGrpSpPr/>
            <p:nvPr/>
          </p:nvGrpSpPr>
          <p:grpSpPr>
            <a:xfrm>
              <a:off x="634265" y="403383"/>
              <a:ext cx="7875470" cy="4336733"/>
              <a:chOff x="259982" y="197279"/>
              <a:chExt cx="8624037" cy="4748941"/>
            </a:xfrm>
          </p:grpSpPr>
          <p:sp>
            <p:nvSpPr>
              <p:cNvPr id="1691" name="Google Shape;1691;p18"/>
              <p:cNvSpPr/>
              <p:nvPr/>
            </p:nvSpPr>
            <p:spPr>
              <a:xfrm>
                <a:off x="259982" y="197279"/>
                <a:ext cx="8624037" cy="4748941"/>
              </a:xfrm>
              <a:custGeom>
                <a:avLst/>
                <a:gdLst/>
                <a:ahLst/>
                <a:cxnLst/>
                <a:rect l="l" t="t" r="r" b="b"/>
                <a:pathLst>
                  <a:path w="230867" h="127130" extrusionOk="0">
                    <a:moveTo>
                      <a:pt x="220824" y="1588"/>
                    </a:moveTo>
                    <a:lnTo>
                      <a:pt x="220921" y="2495"/>
                    </a:lnTo>
                    <a:lnTo>
                      <a:pt x="221083" y="3369"/>
                    </a:lnTo>
                    <a:lnTo>
                      <a:pt x="221277" y="4179"/>
                    </a:lnTo>
                    <a:lnTo>
                      <a:pt x="221569" y="4957"/>
                    </a:lnTo>
                    <a:lnTo>
                      <a:pt x="221893" y="5670"/>
                    </a:lnTo>
                    <a:lnTo>
                      <a:pt x="222282" y="6318"/>
                    </a:lnTo>
                    <a:lnTo>
                      <a:pt x="222768" y="6966"/>
                    </a:lnTo>
                    <a:lnTo>
                      <a:pt x="223254" y="7516"/>
                    </a:lnTo>
                    <a:lnTo>
                      <a:pt x="223837" y="8035"/>
                    </a:lnTo>
                    <a:lnTo>
                      <a:pt x="224452" y="8488"/>
                    </a:lnTo>
                    <a:lnTo>
                      <a:pt x="225133" y="8877"/>
                    </a:lnTo>
                    <a:lnTo>
                      <a:pt x="225878" y="9233"/>
                    </a:lnTo>
                    <a:lnTo>
                      <a:pt x="226655" y="9525"/>
                    </a:lnTo>
                    <a:lnTo>
                      <a:pt x="227465" y="9752"/>
                    </a:lnTo>
                    <a:lnTo>
                      <a:pt x="228340" y="9914"/>
                    </a:lnTo>
                    <a:lnTo>
                      <a:pt x="229280" y="10011"/>
                    </a:lnTo>
                    <a:lnTo>
                      <a:pt x="229280" y="63500"/>
                    </a:lnTo>
                    <a:lnTo>
                      <a:pt x="229280" y="63630"/>
                    </a:lnTo>
                    <a:lnTo>
                      <a:pt x="229280" y="117119"/>
                    </a:lnTo>
                    <a:lnTo>
                      <a:pt x="228340" y="117216"/>
                    </a:lnTo>
                    <a:lnTo>
                      <a:pt x="227465" y="117378"/>
                    </a:lnTo>
                    <a:lnTo>
                      <a:pt x="226655" y="117605"/>
                    </a:lnTo>
                    <a:lnTo>
                      <a:pt x="225878" y="117896"/>
                    </a:lnTo>
                    <a:lnTo>
                      <a:pt x="225133" y="118253"/>
                    </a:lnTo>
                    <a:lnTo>
                      <a:pt x="224452" y="118641"/>
                    </a:lnTo>
                    <a:lnTo>
                      <a:pt x="223837" y="119095"/>
                    </a:lnTo>
                    <a:lnTo>
                      <a:pt x="223254" y="119613"/>
                    </a:lnTo>
                    <a:lnTo>
                      <a:pt x="222768" y="120164"/>
                    </a:lnTo>
                    <a:lnTo>
                      <a:pt x="222282" y="120812"/>
                    </a:lnTo>
                    <a:lnTo>
                      <a:pt x="221893" y="121460"/>
                    </a:lnTo>
                    <a:lnTo>
                      <a:pt x="221569" y="122173"/>
                    </a:lnTo>
                    <a:lnTo>
                      <a:pt x="221277" y="122950"/>
                    </a:lnTo>
                    <a:lnTo>
                      <a:pt x="221083" y="123760"/>
                    </a:lnTo>
                    <a:lnTo>
                      <a:pt x="220921" y="124635"/>
                    </a:lnTo>
                    <a:lnTo>
                      <a:pt x="220824" y="125542"/>
                    </a:lnTo>
                    <a:lnTo>
                      <a:pt x="10011" y="125542"/>
                    </a:lnTo>
                    <a:lnTo>
                      <a:pt x="9914" y="124603"/>
                    </a:lnTo>
                    <a:lnTo>
                      <a:pt x="9752" y="123728"/>
                    </a:lnTo>
                    <a:lnTo>
                      <a:pt x="9557" y="122918"/>
                    </a:lnTo>
                    <a:lnTo>
                      <a:pt x="9266" y="122140"/>
                    </a:lnTo>
                    <a:lnTo>
                      <a:pt x="8942" y="121395"/>
                    </a:lnTo>
                    <a:lnTo>
                      <a:pt x="8553" y="120747"/>
                    </a:lnTo>
                    <a:lnTo>
                      <a:pt x="8326" y="120423"/>
                    </a:lnTo>
                    <a:lnTo>
                      <a:pt x="8099" y="120132"/>
                    </a:lnTo>
                    <a:lnTo>
                      <a:pt x="7840" y="119840"/>
                    </a:lnTo>
                    <a:lnTo>
                      <a:pt x="7581" y="119548"/>
                    </a:lnTo>
                    <a:lnTo>
                      <a:pt x="7322" y="119289"/>
                    </a:lnTo>
                    <a:lnTo>
                      <a:pt x="7030" y="119063"/>
                    </a:lnTo>
                    <a:lnTo>
                      <a:pt x="6415" y="118609"/>
                    </a:lnTo>
                    <a:lnTo>
                      <a:pt x="5734" y="118220"/>
                    </a:lnTo>
                    <a:lnTo>
                      <a:pt x="5022" y="117864"/>
                    </a:lnTo>
                    <a:lnTo>
                      <a:pt x="4244" y="117605"/>
                    </a:lnTo>
                    <a:lnTo>
                      <a:pt x="3402" y="117378"/>
                    </a:lnTo>
                    <a:lnTo>
                      <a:pt x="2527" y="117216"/>
                    </a:lnTo>
                    <a:lnTo>
                      <a:pt x="1587" y="117119"/>
                    </a:lnTo>
                    <a:lnTo>
                      <a:pt x="1587" y="63630"/>
                    </a:lnTo>
                    <a:lnTo>
                      <a:pt x="1587" y="63500"/>
                    </a:lnTo>
                    <a:lnTo>
                      <a:pt x="1587" y="10011"/>
                    </a:lnTo>
                    <a:lnTo>
                      <a:pt x="2527" y="9914"/>
                    </a:lnTo>
                    <a:lnTo>
                      <a:pt x="3402" y="9752"/>
                    </a:lnTo>
                    <a:lnTo>
                      <a:pt x="4244" y="9525"/>
                    </a:lnTo>
                    <a:lnTo>
                      <a:pt x="5022" y="9266"/>
                    </a:lnTo>
                    <a:lnTo>
                      <a:pt x="5734" y="8909"/>
                    </a:lnTo>
                    <a:lnTo>
                      <a:pt x="6415" y="8521"/>
                    </a:lnTo>
                    <a:lnTo>
                      <a:pt x="7030" y="8067"/>
                    </a:lnTo>
                    <a:lnTo>
                      <a:pt x="7322" y="7840"/>
                    </a:lnTo>
                    <a:lnTo>
                      <a:pt x="7581" y="7581"/>
                    </a:lnTo>
                    <a:lnTo>
                      <a:pt x="7840" y="7290"/>
                    </a:lnTo>
                    <a:lnTo>
                      <a:pt x="8099" y="6998"/>
                    </a:lnTo>
                    <a:lnTo>
                      <a:pt x="8326" y="6706"/>
                    </a:lnTo>
                    <a:lnTo>
                      <a:pt x="8553" y="6382"/>
                    </a:lnTo>
                    <a:lnTo>
                      <a:pt x="8942" y="5734"/>
                    </a:lnTo>
                    <a:lnTo>
                      <a:pt x="9266" y="4989"/>
                    </a:lnTo>
                    <a:lnTo>
                      <a:pt x="9557" y="4212"/>
                    </a:lnTo>
                    <a:lnTo>
                      <a:pt x="9752" y="3402"/>
                    </a:lnTo>
                    <a:lnTo>
                      <a:pt x="9914" y="2527"/>
                    </a:lnTo>
                    <a:lnTo>
                      <a:pt x="10011" y="1588"/>
                    </a:lnTo>
                    <a:close/>
                    <a:moveTo>
                      <a:pt x="8488" y="0"/>
                    </a:moveTo>
                    <a:lnTo>
                      <a:pt x="8456" y="778"/>
                    </a:lnTo>
                    <a:lnTo>
                      <a:pt x="8423" y="1685"/>
                    </a:lnTo>
                    <a:lnTo>
                      <a:pt x="8326" y="2527"/>
                    </a:lnTo>
                    <a:lnTo>
                      <a:pt x="8164" y="3337"/>
                    </a:lnTo>
                    <a:lnTo>
                      <a:pt x="7937" y="4082"/>
                    </a:lnTo>
                    <a:lnTo>
                      <a:pt x="7646" y="4763"/>
                    </a:lnTo>
                    <a:lnTo>
                      <a:pt x="7484" y="5054"/>
                    </a:lnTo>
                    <a:lnTo>
                      <a:pt x="7322" y="5378"/>
                    </a:lnTo>
                    <a:lnTo>
                      <a:pt x="7128" y="5670"/>
                    </a:lnTo>
                    <a:lnTo>
                      <a:pt x="6933" y="5929"/>
                    </a:lnTo>
                    <a:lnTo>
                      <a:pt x="6706" y="6220"/>
                    </a:lnTo>
                    <a:lnTo>
                      <a:pt x="6480" y="6447"/>
                    </a:lnTo>
                    <a:lnTo>
                      <a:pt x="6220" y="6674"/>
                    </a:lnTo>
                    <a:lnTo>
                      <a:pt x="5961" y="6901"/>
                    </a:lnTo>
                    <a:lnTo>
                      <a:pt x="5670" y="7095"/>
                    </a:lnTo>
                    <a:lnTo>
                      <a:pt x="5378" y="7290"/>
                    </a:lnTo>
                    <a:lnTo>
                      <a:pt x="5086" y="7484"/>
                    </a:lnTo>
                    <a:lnTo>
                      <a:pt x="4762" y="7646"/>
                    </a:lnTo>
                    <a:lnTo>
                      <a:pt x="4082" y="7905"/>
                    </a:lnTo>
                    <a:lnTo>
                      <a:pt x="3337" y="8132"/>
                    </a:lnTo>
                    <a:lnTo>
                      <a:pt x="2559" y="8294"/>
                    </a:lnTo>
                    <a:lnTo>
                      <a:pt x="1685" y="8423"/>
                    </a:lnTo>
                    <a:lnTo>
                      <a:pt x="778" y="8456"/>
                    </a:lnTo>
                    <a:lnTo>
                      <a:pt x="0" y="8488"/>
                    </a:lnTo>
                    <a:lnTo>
                      <a:pt x="0" y="63500"/>
                    </a:lnTo>
                    <a:lnTo>
                      <a:pt x="0" y="63630"/>
                    </a:lnTo>
                    <a:lnTo>
                      <a:pt x="0" y="118641"/>
                    </a:lnTo>
                    <a:lnTo>
                      <a:pt x="778" y="118674"/>
                    </a:lnTo>
                    <a:lnTo>
                      <a:pt x="1685" y="118706"/>
                    </a:lnTo>
                    <a:lnTo>
                      <a:pt x="2559" y="118803"/>
                    </a:lnTo>
                    <a:lnTo>
                      <a:pt x="3337" y="118998"/>
                    </a:lnTo>
                    <a:lnTo>
                      <a:pt x="4082" y="119192"/>
                    </a:lnTo>
                    <a:lnTo>
                      <a:pt x="4762" y="119484"/>
                    </a:lnTo>
                    <a:lnTo>
                      <a:pt x="5086" y="119646"/>
                    </a:lnTo>
                    <a:lnTo>
                      <a:pt x="5378" y="119840"/>
                    </a:lnTo>
                    <a:lnTo>
                      <a:pt x="5670" y="120002"/>
                    </a:lnTo>
                    <a:lnTo>
                      <a:pt x="5961" y="120229"/>
                    </a:lnTo>
                    <a:lnTo>
                      <a:pt x="6220" y="120456"/>
                    </a:lnTo>
                    <a:lnTo>
                      <a:pt x="6480" y="120682"/>
                    </a:lnTo>
                    <a:lnTo>
                      <a:pt x="6706" y="120909"/>
                    </a:lnTo>
                    <a:lnTo>
                      <a:pt x="6933" y="121201"/>
                    </a:lnTo>
                    <a:lnTo>
                      <a:pt x="7128" y="121460"/>
                    </a:lnTo>
                    <a:lnTo>
                      <a:pt x="7322" y="121752"/>
                    </a:lnTo>
                    <a:lnTo>
                      <a:pt x="7484" y="122043"/>
                    </a:lnTo>
                    <a:lnTo>
                      <a:pt x="7646" y="122367"/>
                    </a:lnTo>
                    <a:lnTo>
                      <a:pt x="7937" y="123047"/>
                    </a:lnTo>
                    <a:lnTo>
                      <a:pt x="8164" y="123793"/>
                    </a:lnTo>
                    <a:lnTo>
                      <a:pt x="8326" y="124603"/>
                    </a:lnTo>
                    <a:lnTo>
                      <a:pt x="8423" y="125445"/>
                    </a:lnTo>
                    <a:lnTo>
                      <a:pt x="8456" y="126352"/>
                    </a:lnTo>
                    <a:lnTo>
                      <a:pt x="8488" y="127130"/>
                    </a:lnTo>
                    <a:lnTo>
                      <a:pt x="222411" y="127130"/>
                    </a:lnTo>
                    <a:lnTo>
                      <a:pt x="222411" y="126320"/>
                    </a:lnTo>
                    <a:lnTo>
                      <a:pt x="222411" y="125866"/>
                    </a:lnTo>
                    <a:lnTo>
                      <a:pt x="222444" y="125348"/>
                    </a:lnTo>
                    <a:lnTo>
                      <a:pt x="222508" y="124797"/>
                    </a:lnTo>
                    <a:lnTo>
                      <a:pt x="222606" y="124214"/>
                    </a:lnTo>
                    <a:lnTo>
                      <a:pt x="222768" y="123598"/>
                    </a:lnTo>
                    <a:lnTo>
                      <a:pt x="222994" y="122950"/>
                    </a:lnTo>
                    <a:lnTo>
                      <a:pt x="223286" y="122335"/>
                    </a:lnTo>
                    <a:lnTo>
                      <a:pt x="223448" y="122011"/>
                    </a:lnTo>
                    <a:lnTo>
                      <a:pt x="223642" y="121719"/>
                    </a:lnTo>
                    <a:lnTo>
                      <a:pt x="223837" y="121395"/>
                    </a:lnTo>
                    <a:lnTo>
                      <a:pt x="224063" y="121104"/>
                    </a:lnTo>
                    <a:lnTo>
                      <a:pt x="224323" y="120844"/>
                    </a:lnTo>
                    <a:lnTo>
                      <a:pt x="224614" y="120553"/>
                    </a:lnTo>
                    <a:lnTo>
                      <a:pt x="224906" y="120294"/>
                    </a:lnTo>
                    <a:lnTo>
                      <a:pt x="225230" y="120034"/>
                    </a:lnTo>
                    <a:lnTo>
                      <a:pt x="225586" y="119808"/>
                    </a:lnTo>
                    <a:lnTo>
                      <a:pt x="225943" y="119613"/>
                    </a:lnTo>
                    <a:lnTo>
                      <a:pt x="226364" y="119419"/>
                    </a:lnTo>
                    <a:lnTo>
                      <a:pt x="226785" y="119224"/>
                    </a:lnTo>
                    <a:lnTo>
                      <a:pt x="227271" y="119063"/>
                    </a:lnTo>
                    <a:lnTo>
                      <a:pt x="227757" y="118933"/>
                    </a:lnTo>
                    <a:lnTo>
                      <a:pt x="228275" y="118836"/>
                    </a:lnTo>
                    <a:lnTo>
                      <a:pt x="228858" y="118739"/>
                    </a:lnTo>
                    <a:lnTo>
                      <a:pt x="229442" y="118706"/>
                    </a:lnTo>
                    <a:lnTo>
                      <a:pt x="230089" y="118674"/>
                    </a:lnTo>
                    <a:lnTo>
                      <a:pt x="230867" y="118641"/>
                    </a:lnTo>
                    <a:lnTo>
                      <a:pt x="230867" y="63630"/>
                    </a:lnTo>
                    <a:lnTo>
                      <a:pt x="230867" y="63500"/>
                    </a:lnTo>
                    <a:lnTo>
                      <a:pt x="230867" y="8488"/>
                    </a:lnTo>
                    <a:lnTo>
                      <a:pt x="230089" y="8456"/>
                    </a:lnTo>
                    <a:lnTo>
                      <a:pt x="229442" y="8423"/>
                    </a:lnTo>
                    <a:lnTo>
                      <a:pt x="228858" y="8391"/>
                    </a:lnTo>
                    <a:lnTo>
                      <a:pt x="228275" y="8294"/>
                    </a:lnTo>
                    <a:lnTo>
                      <a:pt x="227757" y="8197"/>
                    </a:lnTo>
                    <a:lnTo>
                      <a:pt x="227271" y="8067"/>
                    </a:lnTo>
                    <a:lnTo>
                      <a:pt x="226785" y="7905"/>
                    </a:lnTo>
                    <a:lnTo>
                      <a:pt x="226364" y="7711"/>
                    </a:lnTo>
                    <a:lnTo>
                      <a:pt x="225943" y="7516"/>
                    </a:lnTo>
                    <a:lnTo>
                      <a:pt x="225586" y="7322"/>
                    </a:lnTo>
                    <a:lnTo>
                      <a:pt x="225230" y="7063"/>
                    </a:lnTo>
                    <a:lnTo>
                      <a:pt x="224906" y="6836"/>
                    </a:lnTo>
                    <a:lnTo>
                      <a:pt x="224614" y="6577"/>
                    </a:lnTo>
                    <a:lnTo>
                      <a:pt x="224323" y="6285"/>
                    </a:lnTo>
                    <a:lnTo>
                      <a:pt x="224063" y="6026"/>
                    </a:lnTo>
                    <a:lnTo>
                      <a:pt x="223837" y="5734"/>
                    </a:lnTo>
                    <a:lnTo>
                      <a:pt x="223642" y="5410"/>
                    </a:lnTo>
                    <a:lnTo>
                      <a:pt x="223448" y="5119"/>
                    </a:lnTo>
                    <a:lnTo>
                      <a:pt x="223286" y="4795"/>
                    </a:lnTo>
                    <a:lnTo>
                      <a:pt x="222994" y="4179"/>
                    </a:lnTo>
                    <a:lnTo>
                      <a:pt x="222768" y="3531"/>
                    </a:lnTo>
                    <a:lnTo>
                      <a:pt x="222606" y="2916"/>
                    </a:lnTo>
                    <a:lnTo>
                      <a:pt x="222508" y="2333"/>
                    </a:lnTo>
                    <a:lnTo>
                      <a:pt x="222444" y="1782"/>
                    </a:lnTo>
                    <a:lnTo>
                      <a:pt x="222411" y="1264"/>
                    </a:lnTo>
                    <a:lnTo>
                      <a:pt x="222411" y="810"/>
                    </a:lnTo>
                    <a:lnTo>
                      <a:pt x="2224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18"/>
              <p:cNvSpPr/>
              <p:nvPr/>
            </p:nvSpPr>
            <p:spPr>
              <a:xfrm>
                <a:off x="311698" y="222175"/>
                <a:ext cx="168000" cy="168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18"/>
              <p:cNvSpPr/>
              <p:nvPr/>
            </p:nvSpPr>
            <p:spPr>
              <a:xfrm>
                <a:off x="8693698" y="222175"/>
                <a:ext cx="168000" cy="168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18"/>
              <p:cNvSpPr/>
              <p:nvPr/>
            </p:nvSpPr>
            <p:spPr>
              <a:xfrm>
                <a:off x="311698" y="4717975"/>
                <a:ext cx="168000" cy="168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8"/>
              <p:cNvSpPr/>
              <p:nvPr/>
            </p:nvSpPr>
            <p:spPr>
              <a:xfrm>
                <a:off x="8693698" y="4717975"/>
                <a:ext cx="168000" cy="168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6" name="Google Shape;1696;p18"/>
            <p:cNvSpPr/>
            <p:nvPr/>
          </p:nvSpPr>
          <p:spPr>
            <a:xfrm>
              <a:off x="796423" y="572909"/>
              <a:ext cx="7551153" cy="3997682"/>
            </a:xfrm>
            <a:custGeom>
              <a:avLst/>
              <a:gdLst/>
              <a:ahLst/>
              <a:cxnLst/>
              <a:rect l="l" t="t" r="r" b="b"/>
              <a:pathLst>
                <a:path w="134836" h="71384" extrusionOk="0">
                  <a:moveTo>
                    <a:pt x="4977" y="1"/>
                  </a:moveTo>
                  <a:lnTo>
                    <a:pt x="4957" y="536"/>
                  </a:lnTo>
                  <a:lnTo>
                    <a:pt x="4898" y="1032"/>
                  </a:lnTo>
                  <a:lnTo>
                    <a:pt x="4799" y="1527"/>
                  </a:lnTo>
                  <a:lnTo>
                    <a:pt x="4680" y="1983"/>
                  </a:lnTo>
                  <a:lnTo>
                    <a:pt x="4521" y="2420"/>
                  </a:lnTo>
                  <a:lnTo>
                    <a:pt x="4323" y="2816"/>
                  </a:lnTo>
                  <a:lnTo>
                    <a:pt x="4204" y="3015"/>
                  </a:lnTo>
                  <a:lnTo>
                    <a:pt x="4085" y="3193"/>
                  </a:lnTo>
                  <a:lnTo>
                    <a:pt x="3946" y="3371"/>
                  </a:lnTo>
                  <a:lnTo>
                    <a:pt x="3807" y="3550"/>
                  </a:lnTo>
                  <a:lnTo>
                    <a:pt x="3649" y="3709"/>
                  </a:lnTo>
                  <a:lnTo>
                    <a:pt x="3470" y="3847"/>
                  </a:lnTo>
                  <a:lnTo>
                    <a:pt x="3312" y="4006"/>
                  </a:lnTo>
                  <a:lnTo>
                    <a:pt x="3113" y="4125"/>
                  </a:lnTo>
                  <a:lnTo>
                    <a:pt x="2915" y="4264"/>
                  </a:lnTo>
                  <a:lnTo>
                    <a:pt x="2717" y="4363"/>
                  </a:lnTo>
                  <a:lnTo>
                    <a:pt x="2499" y="4482"/>
                  </a:lnTo>
                  <a:lnTo>
                    <a:pt x="2261" y="4581"/>
                  </a:lnTo>
                  <a:lnTo>
                    <a:pt x="2023" y="4660"/>
                  </a:lnTo>
                  <a:lnTo>
                    <a:pt x="1765" y="4740"/>
                  </a:lnTo>
                  <a:lnTo>
                    <a:pt x="1507" y="4799"/>
                  </a:lnTo>
                  <a:lnTo>
                    <a:pt x="1230" y="4859"/>
                  </a:lnTo>
                  <a:lnTo>
                    <a:pt x="952" y="4918"/>
                  </a:lnTo>
                  <a:lnTo>
                    <a:pt x="635" y="4938"/>
                  </a:lnTo>
                  <a:lnTo>
                    <a:pt x="337" y="4978"/>
                  </a:lnTo>
                  <a:lnTo>
                    <a:pt x="0" y="4978"/>
                  </a:lnTo>
                  <a:lnTo>
                    <a:pt x="0" y="27523"/>
                  </a:lnTo>
                  <a:lnTo>
                    <a:pt x="0" y="27919"/>
                  </a:lnTo>
                  <a:lnTo>
                    <a:pt x="0" y="43465"/>
                  </a:lnTo>
                  <a:lnTo>
                    <a:pt x="0" y="44615"/>
                  </a:lnTo>
                  <a:lnTo>
                    <a:pt x="0" y="66407"/>
                  </a:lnTo>
                  <a:lnTo>
                    <a:pt x="337" y="66407"/>
                  </a:lnTo>
                  <a:lnTo>
                    <a:pt x="635" y="66427"/>
                  </a:lnTo>
                  <a:lnTo>
                    <a:pt x="952" y="66466"/>
                  </a:lnTo>
                  <a:lnTo>
                    <a:pt x="1230" y="66526"/>
                  </a:lnTo>
                  <a:lnTo>
                    <a:pt x="1507" y="66566"/>
                  </a:lnTo>
                  <a:lnTo>
                    <a:pt x="1765" y="66645"/>
                  </a:lnTo>
                  <a:lnTo>
                    <a:pt x="2023" y="66724"/>
                  </a:lnTo>
                  <a:lnTo>
                    <a:pt x="2261" y="66804"/>
                  </a:lnTo>
                  <a:lnTo>
                    <a:pt x="2499" y="66903"/>
                  </a:lnTo>
                  <a:lnTo>
                    <a:pt x="2717" y="67002"/>
                  </a:lnTo>
                  <a:lnTo>
                    <a:pt x="2915" y="67121"/>
                  </a:lnTo>
                  <a:lnTo>
                    <a:pt x="3113" y="67240"/>
                  </a:lnTo>
                  <a:lnTo>
                    <a:pt x="3312" y="67379"/>
                  </a:lnTo>
                  <a:lnTo>
                    <a:pt x="3470" y="67517"/>
                  </a:lnTo>
                  <a:lnTo>
                    <a:pt x="3649" y="67676"/>
                  </a:lnTo>
                  <a:lnTo>
                    <a:pt x="3807" y="67835"/>
                  </a:lnTo>
                  <a:lnTo>
                    <a:pt x="3946" y="68013"/>
                  </a:lnTo>
                  <a:lnTo>
                    <a:pt x="4085" y="68192"/>
                  </a:lnTo>
                  <a:lnTo>
                    <a:pt x="4204" y="68370"/>
                  </a:lnTo>
                  <a:lnTo>
                    <a:pt x="4323" y="68548"/>
                  </a:lnTo>
                  <a:lnTo>
                    <a:pt x="4521" y="68965"/>
                  </a:lnTo>
                  <a:lnTo>
                    <a:pt x="4680" y="69401"/>
                  </a:lnTo>
                  <a:lnTo>
                    <a:pt x="4799" y="69857"/>
                  </a:lnTo>
                  <a:lnTo>
                    <a:pt x="4898" y="70333"/>
                  </a:lnTo>
                  <a:lnTo>
                    <a:pt x="4957" y="70849"/>
                  </a:lnTo>
                  <a:lnTo>
                    <a:pt x="4977" y="71384"/>
                  </a:lnTo>
                  <a:lnTo>
                    <a:pt x="129858" y="71384"/>
                  </a:lnTo>
                  <a:lnTo>
                    <a:pt x="129878" y="70928"/>
                  </a:lnTo>
                  <a:lnTo>
                    <a:pt x="129918" y="70472"/>
                  </a:lnTo>
                  <a:lnTo>
                    <a:pt x="129997" y="70036"/>
                  </a:lnTo>
                  <a:lnTo>
                    <a:pt x="130116" y="69599"/>
                  </a:lnTo>
                  <a:lnTo>
                    <a:pt x="130255" y="69163"/>
                  </a:lnTo>
                  <a:lnTo>
                    <a:pt x="130453" y="68767"/>
                  </a:lnTo>
                  <a:lnTo>
                    <a:pt x="130671" y="68370"/>
                  </a:lnTo>
                  <a:lnTo>
                    <a:pt x="130810" y="68192"/>
                  </a:lnTo>
                  <a:lnTo>
                    <a:pt x="130949" y="68013"/>
                  </a:lnTo>
                  <a:lnTo>
                    <a:pt x="131107" y="67835"/>
                  </a:lnTo>
                  <a:lnTo>
                    <a:pt x="131266" y="67676"/>
                  </a:lnTo>
                  <a:lnTo>
                    <a:pt x="131444" y="67517"/>
                  </a:lnTo>
                  <a:lnTo>
                    <a:pt x="131623" y="67379"/>
                  </a:lnTo>
                  <a:lnTo>
                    <a:pt x="131821" y="67240"/>
                  </a:lnTo>
                  <a:lnTo>
                    <a:pt x="132019" y="67101"/>
                  </a:lnTo>
                  <a:lnTo>
                    <a:pt x="132257" y="66982"/>
                  </a:lnTo>
                  <a:lnTo>
                    <a:pt x="132475" y="66863"/>
                  </a:lnTo>
                  <a:lnTo>
                    <a:pt x="132733" y="66764"/>
                  </a:lnTo>
                  <a:lnTo>
                    <a:pt x="132991" y="66685"/>
                  </a:lnTo>
                  <a:lnTo>
                    <a:pt x="133269" y="66605"/>
                  </a:lnTo>
                  <a:lnTo>
                    <a:pt x="133546" y="66526"/>
                  </a:lnTo>
                  <a:lnTo>
                    <a:pt x="133844" y="66486"/>
                  </a:lnTo>
                  <a:lnTo>
                    <a:pt x="134161" y="66447"/>
                  </a:lnTo>
                  <a:lnTo>
                    <a:pt x="134498" y="66407"/>
                  </a:lnTo>
                  <a:lnTo>
                    <a:pt x="134835" y="66407"/>
                  </a:lnTo>
                  <a:lnTo>
                    <a:pt x="134835" y="44615"/>
                  </a:lnTo>
                  <a:lnTo>
                    <a:pt x="134835" y="43465"/>
                  </a:lnTo>
                  <a:lnTo>
                    <a:pt x="134835" y="27919"/>
                  </a:lnTo>
                  <a:lnTo>
                    <a:pt x="134835" y="27523"/>
                  </a:lnTo>
                  <a:lnTo>
                    <a:pt x="134835" y="4978"/>
                  </a:lnTo>
                  <a:lnTo>
                    <a:pt x="134498" y="4958"/>
                  </a:lnTo>
                  <a:lnTo>
                    <a:pt x="134161" y="4938"/>
                  </a:lnTo>
                  <a:lnTo>
                    <a:pt x="133844" y="4898"/>
                  </a:lnTo>
                  <a:lnTo>
                    <a:pt x="133546" y="4839"/>
                  </a:lnTo>
                  <a:lnTo>
                    <a:pt x="133269" y="4779"/>
                  </a:lnTo>
                  <a:lnTo>
                    <a:pt x="132991" y="4700"/>
                  </a:lnTo>
                  <a:lnTo>
                    <a:pt x="132733" y="4621"/>
                  </a:lnTo>
                  <a:lnTo>
                    <a:pt x="132475" y="4502"/>
                  </a:lnTo>
                  <a:lnTo>
                    <a:pt x="132257" y="4403"/>
                  </a:lnTo>
                  <a:lnTo>
                    <a:pt x="132019" y="4284"/>
                  </a:lnTo>
                  <a:lnTo>
                    <a:pt x="131821" y="4145"/>
                  </a:lnTo>
                  <a:lnTo>
                    <a:pt x="131623" y="4006"/>
                  </a:lnTo>
                  <a:lnTo>
                    <a:pt x="131444" y="3867"/>
                  </a:lnTo>
                  <a:lnTo>
                    <a:pt x="131266" y="3709"/>
                  </a:lnTo>
                  <a:lnTo>
                    <a:pt x="131107" y="3530"/>
                  </a:lnTo>
                  <a:lnTo>
                    <a:pt x="130949" y="3371"/>
                  </a:lnTo>
                  <a:lnTo>
                    <a:pt x="130810" y="3193"/>
                  </a:lnTo>
                  <a:lnTo>
                    <a:pt x="130671" y="3015"/>
                  </a:lnTo>
                  <a:lnTo>
                    <a:pt x="130453" y="2618"/>
                  </a:lnTo>
                  <a:lnTo>
                    <a:pt x="130255" y="2202"/>
                  </a:lnTo>
                  <a:lnTo>
                    <a:pt x="130116" y="1785"/>
                  </a:lnTo>
                  <a:lnTo>
                    <a:pt x="129997" y="1349"/>
                  </a:lnTo>
                  <a:lnTo>
                    <a:pt x="129918" y="913"/>
                  </a:lnTo>
                  <a:lnTo>
                    <a:pt x="129878" y="457"/>
                  </a:lnTo>
                  <a:lnTo>
                    <a:pt x="1298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18"/>
          <p:cNvSpPr txBox="1">
            <a:spLocks noGrp="1"/>
          </p:cNvSpPr>
          <p:nvPr>
            <p:ph type="body" idx="1"/>
          </p:nvPr>
        </p:nvSpPr>
        <p:spPr>
          <a:xfrm>
            <a:off x="1740600" y="1688565"/>
            <a:ext cx="5662800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698" name="Google Shape;1698;p18"/>
          <p:cNvSpPr txBox="1">
            <a:spLocks noGrp="1"/>
          </p:cNvSpPr>
          <p:nvPr>
            <p:ph type="title"/>
          </p:nvPr>
        </p:nvSpPr>
        <p:spPr>
          <a:xfrm>
            <a:off x="713225" y="630936"/>
            <a:ext cx="7717500" cy="5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0" name="Google Shape;2740;p30"/>
          <p:cNvGrpSpPr/>
          <p:nvPr/>
        </p:nvGrpSpPr>
        <p:grpSpPr>
          <a:xfrm>
            <a:off x="340413" y="324000"/>
            <a:ext cx="7372200" cy="4495500"/>
            <a:chOff x="525000" y="324000"/>
            <a:chExt cx="7372200" cy="4495500"/>
          </a:xfrm>
        </p:grpSpPr>
        <p:sp>
          <p:nvSpPr>
            <p:cNvPr id="2741" name="Google Shape;2741;p30"/>
            <p:cNvSpPr/>
            <p:nvPr/>
          </p:nvSpPr>
          <p:spPr>
            <a:xfrm>
              <a:off x="525000" y="324000"/>
              <a:ext cx="7372200" cy="449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dist="95250" dir="2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2" name="Google Shape;2742;p30"/>
            <p:cNvGrpSpPr/>
            <p:nvPr/>
          </p:nvGrpSpPr>
          <p:grpSpPr>
            <a:xfrm>
              <a:off x="634275" y="403375"/>
              <a:ext cx="7138146" cy="4335573"/>
              <a:chOff x="634275" y="403375"/>
              <a:chExt cx="7138146" cy="4335573"/>
            </a:xfrm>
          </p:grpSpPr>
          <p:grpSp>
            <p:nvGrpSpPr>
              <p:cNvPr id="2743" name="Google Shape;2743;p30"/>
              <p:cNvGrpSpPr/>
              <p:nvPr/>
            </p:nvGrpSpPr>
            <p:grpSpPr>
              <a:xfrm>
                <a:off x="634275" y="403375"/>
                <a:ext cx="3937746" cy="4335573"/>
                <a:chOff x="634275" y="403375"/>
                <a:chExt cx="3937746" cy="4335573"/>
              </a:xfrm>
            </p:grpSpPr>
            <p:sp>
              <p:nvSpPr>
                <p:cNvPr id="2744" name="Google Shape;2744;p30"/>
                <p:cNvSpPr/>
                <p:nvPr/>
              </p:nvSpPr>
              <p:spPr>
                <a:xfrm>
                  <a:off x="634275" y="403375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5" name="Google Shape;2745;p30"/>
                <p:cNvSpPr/>
                <p:nvPr/>
              </p:nvSpPr>
              <p:spPr>
                <a:xfrm rot="10800000" flipH="1">
                  <a:off x="634275" y="2570556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6" name="Google Shape;2746;p30"/>
              <p:cNvGrpSpPr/>
              <p:nvPr/>
            </p:nvGrpSpPr>
            <p:grpSpPr>
              <a:xfrm flipH="1">
                <a:off x="3834675" y="403375"/>
                <a:ext cx="3937746" cy="4335573"/>
                <a:chOff x="634275" y="403375"/>
                <a:chExt cx="3937746" cy="4335573"/>
              </a:xfrm>
            </p:grpSpPr>
            <p:sp>
              <p:nvSpPr>
                <p:cNvPr id="2747" name="Google Shape;2747;p30"/>
                <p:cNvSpPr/>
                <p:nvPr/>
              </p:nvSpPr>
              <p:spPr>
                <a:xfrm>
                  <a:off x="634275" y="403375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2748;p30"/>
                <p:cNvSpPr/>
                <p:nvPr/>
              </p:nvSpPr>
              <p:spPr>
                <a:xfrm rot="10800000" flipH="1">
                  <a:off x="634275" y="2570556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49" name="Google Shape;2749;p30"/>
            <p:cNvGrpSpPr/>
            <p:nvPr/>
          </p:nvGrpSpPr>
          <p:grpSpPr>
            <a:xfrm>
              <a:off x="796153" y="572900"/>
              <a:ext cx="6819272" cy="3997691"/>
              <a:chOff x="796153" y="572900"/>
              <a:chExt cx="6819272" cy="3997691"/>
            </a:xfrm>
          </p:grpSpPr>
          <p:grpSp>
            <p:nvGrpSpPr>
              <p:cNvPr id="2750" name="Google Shape;2750;p30"/>
              <p:cNvGrpSpPr/>
              <p:nvPr/>
            </p:nvGrpSpPr>
            <p:grpSpPr>
              <a:xfrm flipH="1">
                <a:off x="3920353" y="572900"/>
                <a:ext cx="3695072" cy="3997691"/>
                <a:chOff x="796153" y="572900"/>
                <a:chExt cx="3695072" cy="3997691"/>
              </a:xfrm>
            </p:grpSpPr>
            <p:sp>
              <p:nvSpPr>
                <p:cNvPr id="2751" name="Google Shape;2751;p30"/>
                <p:cNvSpPr/>
                <p:nvPr/>
              </p:nvSpPr>
              <p:spPr>
                <a:xfrm flipH="1">
                  <a:off x="796153" y="572900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2" name="Google Shape;2752;p30"/>
                <p:cNvSpPr/>
                <p:nvPr/>
              </p:nvSpPr>
              <p:spPr>
                <a:xfrm>
                  <a:off x="796425" y="1727150"/>
                  <a:ext cx="3694800" cy="17013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3" name="Google Shape;2753;p30"/>
                <p:cNvSpPr/>
                <p:nvPr/>
              </p:nvSpPr>
              <p:spPr>
                <a:xfrm rot="10800000">
                  <a:off x="796153" y="2661091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4" name="Google Shape;2754;p30"/>
              <p:cNvGrpSpPr/>
              <p:nvPr/>
            </p:nvGrpSpPr>
            <p:grpSpPr>
              <a:xfrm>
                <a:off x="796153" y="572900"/>
                <a:ext cx="3695072" cy="3997691"/>
                <a:chOff x="796153" y="572900"/>
                <a:chExt cx="3695072" cy="3997691"/>
              </a:xfrm>
            </p:grpSpPr>
            <p:sp>
              <p:nvSpPr>
                <p:cNvPr id="2755" name="Google Shape;2755;p30"/>
                <p:cNvSpPr/>
                <p:nvPr/>
              </p:nvSpPr>
              <p:spPr>
                <a:xfrm flipH="1">
                  <a:off x="796153" y="572900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30"/>
                <p:cNvSpPr/>
                <p:nvPr/>
              </p:nvSpPr>
              <p:spPr>
                <a:xfrm>
                  <a:off x="796425" y="1727150"/>
                  <a:ext cx="3694800" cy="17013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30"/>
                <p:cNvSpPr/>
                <p:nvPr/>
              </p:nvSpPr>
              <p:spPr>
                <a:xfrm rot="10800000">
                  <a:off x="796153" y="2661091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758" name="Google Shape;2758;p30"/>
          <p:cNvSpPr txBox="1">
            <a:spLocks noGrp="1"/>
          </p:cNvSpPr>
          <p:nvPr>
            <p:ph type="title"/>
          </p:nvPr>
        </p:nvSpPr>
        <p:spPr>
          <a:xfrm>
            <a:off x="2097075" y="787150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59" name="Google Shape;2759;p30"/>
          <p:cNvGrpSpPr/>
          <p:nvPr/>
        </p:nvGrpSpPr>
        <p:grpSpPr>
          <a:xfrm>
            <a:off x="337951" y="89699"/>
            <a:ext cx="7399200" cy="4976201"/>
            <a:chOff x="872400" y="89699"/>
            <a:chExt cx="7399200" cy="4976201"/>
          </a:xfrm>
        </p:grpSpPr>
        <p:grpSp>
          <p:nvGrpSpPr>
            <p:cNvPr id="2760" name="Google Shape;2760;p30"/>
            <p:cNvGrpSpPr/>
            <p:nvPr/>
          </p:nvGrpSpPr>
          <p:grpSpPr>
            <a:xfrm>
              <a:off x="872400" y="89699"/>
              <a:ext cx="7399200" cy="170700"/>
              <a:chOff x="825125" y="94600"/>
              <a:chExt cx="7399200" cy="170700"/>
            </a:xfrm>
          </p:grpSpPr>
          <p:sp>
            <p:nvSpPr>
              <p:cNvPr id="2761" name="Google Shape;2761;p30"/>
              <p:cNvSpPr/>
              <p:nvPr/>
            </p:nvSpPr>
            <p:spPr>
              <a:xfrm>
                <a:off x="825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30"/>
              <p:cNvSpPr/>
              <p:nvPr/>
            </p:nvSpPr>
            <p:spPr>
              <a:xfrm>
                <a:off x="1053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30"/>
              <p:cNvSpPr/>
              <p:nvPr/>
            </p:nvSpPr>
            <p:spPr>
              <a:xfrm>
                <a:off x="1282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30"/>
              <p:cNvSpPr/>
              <p:nvPr/>
            </p:nvSpPr>
            <p:spPr>
              <a:xfrm>
                <a:off x="1510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0"/>
              <p:cNvSpPr/>
              <p:nvPr/>
            </p:nvSpPr>
            <p:spPr>
              <a:xfrm>
                <a:off x="1739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0"/>
              <p:cNvSpPr/>
              <p:nvPr/>
            </p:nvSpPr>
            <p:spPr>
              <a:xfrm>
                <a:off x="1968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0"/>
              <p:cNvSpPr/>
              <p:nvPr/>
            </p:nvSpPr>
            <p:spPr>
              <a:xfrm>
                <a:off x="2196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0"/>
              <p:cNvSpPr/>
              <p:nvPr/>
            </p:nvSpPr>
            <p:spPr>
              <a:xfrm>
                <a:off x="2425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0"/>
              <p:cNvSpPr/>
              <p:nvPr/>
            </p:nvSpPr>
            <p:spPr>
              <a:xfrm>
                <a:off x="2653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0"/>
              <p:cNvSpPr/>
              <p:nvPr/>
            </p:nvSpPr>
            <p:spPr>
              <a:xfrm>
                <a:off x="2882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0"/>
              <p:cNvSpPr/>
              <p:nvPr/>
            </p:nvSpPr>
            <p:spPr>
              <a:xfrm>
                <a:off x="3111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0"/>
              <p:cNvSpPr/>
              <p:nvPr/>
            </p:nvSpPr>
            <p:spPr>
              <a:xfrm>
                <a:off x="3339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30"/>
              <p:cNvSpPr/>
              <p:nvPr/>
            </p:nvSpPr>
            <p:spPr>
              <a:xfrm>
                <a:off x="3568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30"/>
              <p:cNvSpPr/>
              <p:nvPr/>
            </p:nvSpPr>
            <p:spPr>
              <a:xfrm>
                <a:off x="3796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0"/>
              <p:cNvSpPr/>
              <p:nvPr/>
            </p:nvSpPr>
            <p:spPr>
              <a:xfrm>
                <a:off x="4025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0"/>
              <p:cNvSpPr/>
              <p:nvPr/>
            </p:nvSpPr>
            <p:spPr>
              <a:xfrm>
                <a:off x="4254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0"/>
              <p:cNvSpPr/>
              <p:nvPr/>
            </p:nvSpPr>
            <p:spPr>
              <a:xfrm>
                <a:off x="4482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0"/>
              <p:cNvSpPr/>
              <p:nvPr/>
            </p:nvSpPr>
            <p:spPr>
              <a:xfrm>
                <a:off x="4711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0"/>
              <p:cNvSpPr/>
              <p:nvPr/>
            </p:nvSpPr>
            <p:spPr>
              <a:xfrm>
                <a:off x="4939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0"/>
              <p:cNvSpPr/>
              <p:nvPr/>
            </p:nvSpPr>
            <p:spPr>
              <a:xfrm>
                <a:off x="5168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0"/>
              <p:cNvSpPr/>
              <p:nvPr/>
            </p:nvSpPr>
            <p:spPr>
              <a:xfrm>
                <a:off x="5397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30"/>
              <p:cNvSpPr/>
              <p:nvPr/>
            </p:nvSpPr>
            <p:spPr>
              <a:xfrm>
                <a:off x="5625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30"/>
              <p:cNvSpPr/>
              <p:nvPr/>
            </p:nvSpPr>
            <p:spPr>
              <a:xfrm>
                <a:off x="5854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30"/>
              <p:cNvSpPr/>
              <p:nvPr/>
            </p:nvSpPr>
            <p:spPr>
              <a:xfrm>
                <a:off x="6082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30"/>
              <p:cNvSpPr/>
              <p:nvPr/>
            </p:nvSpPr>
            <p:spPr>
              <a:xfrm>
                <a:off x="6311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30"/>
              <p:cNvSpPr/>
              <p:nvPr/>
            </p:nvSpPr>
            <p:spPr>
              <a:xfrm>
                <a:off x="6540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30"/>
              <p:cNvSpPr/>
              <p:nvPr/>
            </p:nvSpPr>
            <p:spPr>
              <a:xfrm>
                <a:off x="6768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30"/>
              <p:cNvSpPr/>
              <p:nvPr/>
            </p:nvSpPr>
            <p:spPr>
              <a:xfrm>
                <a:off x="6997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30"/>
              <p:cNvSpPr/>
              <p:nvPr/>
            </p:nvSpPr>
            <p:spPr>
              <a:xfrm>
                <a:off x="7225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30"/>
              <p:cNvSpPr/>
              <p:nvPr/>
            </p:nvSpPr>
            <p:spPr>
              <a:xfrm>
                <a:off x="7454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30"/>
              <p:cNvSpPr/>
              <p:nvPr/>
            </p:nvSpPr>
            <p:spPr>
              <a:xfrm>
                <a:off x="7683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30"/>
              <p:cNvSpPr/>
              <p:nvPr/>
            </p:nvSpPr>
            <p:spPr>
              <a:xfrm>
                <a:off x="7911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30"/>
              <p:cNvSpPr/>
              <p:nvPr/>
            </p:nvSpPr>
            <p:spPr>
              <a:xfrm>
                <a:off x="8140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4" name="Google Shape;2794;p30"/>
            <p:cNvGrpSpPr/>
            <p:nvPr/>
          </p:nvGrpSpPr>
          <p:grpSpPr>
            <a:xfrm>
              <a:off x="872400" y="4895200"/>
              <a:ext cx="7399200" cy="170700"/>
              <a:chOff x="825125" y="94600"/>
              <a:chExt cx="7399200" cy="170700"/>
            </a:xfrm>
          </p:grpSpPr>
          <p:sp>
            <p:nvSpPr>
              <p:cNvPr id="2795" name="Google Shape;2795;p30"/>
              <p:cNvSpPr/>
              <p:nvPr/>
            </p:nvSpPr>
            <p:spPr>
              <a:xfrm>
                <a:off x="825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30"/>
              <p:cNvSpPr/>
              <p:nvPr/>
            </p:nvSpPr>
            <p:spPr>
              <a:xfrm>
                <a:off x="1053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30"/>
              <p:cNvSpPr/>
              <p:nvPr/>
            </p:nvSpPr>
            <p:spPr>
              <a:xfrm>
                <a:off x="1282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0"/>
              <p:cNvSpPr/>
              <p:nvPr/>
            </p:nvSpPr>
            <p:spPr>
              <a:xfrm>
                <a:off x="1510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30"/>
              <p:cNvSpPr/>
              <p:nvPr/>
            </p:nvSpPr>
            <p:spPr>
              <a:xfrm>
                <a:off x="1739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0"/>
              <p:cNvSpPr/>
              <p:nvPr/>
            </p:nvSpPr>
            <p:spPr>
              <a:xfrm>
                <a:off x="1968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0"/>
              <p:cNvSpPr/>
              <p:nvPr/>
            </p:nvSpPr>
            <p:spPr>
              <a:xfrm>
                <a:off x="2196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0"/>
              <p:cNvSpPr/>
              <p:nvPr/>
            </p:nvSpPr>
            <p:spPr>
              <a:xfrm>
                <a:off x="2425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0"/>
              <p:cNvSpPr/>
              <p:nvPr/>
            </p:nvSpPr>
            <p:spPr>
              <a:xfrm>
                <a:off x="2653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0"/>
              <p:cNvSpPr/>
              <p:nvPr/>
            </p:nvSpPr>
            <p:spPr>
              <a:xfrm>
                <a:off x="2882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0"/>
              <p:cNvSpPr/>
              <p:nvPr/>
            </p:nvSpPr>
            <p:spPr>
              <a:xfrm>
                <a:off x="3111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0"/>
              <p:cNvSpPr/>
              <p:nvPr/>
            </p:nvSpPr>
            <p:spPr>
              <a:xfrm>
                <a:off x="3339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0"/>
              <p:cNvSpPr/>
              <p:nvPr/>
            </p:nvSpPr>
            <p:spPr>
              <a:xfrm>
                <a:off x="3568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0"/>
              <p:cNvSpPr/>
              <p:nvPr/>
            </p:nvSpPr>
            <p:spPr>
              <a:xfrm>
                <a:off x="3796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30"/>
              <p:cNvSpPr/>
              <p:nvPr/>
            </p:nvSpPr>
            <p:spPr>
              <a:xfrm>
                <a:off x="4025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0"/>
              <p:cNvSpPr/>
              <p:nvPr/>
            </p:nvSpPr>
            <p:spPr>
              <a:xfrm>
                <a:off x="4254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0"/>
              <p:cNvSpPr/>
              <p:nvPr/>
            </p:nvSpPr>
            <p:spPr>
              <a:xfrm>
                <a:off x="4482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0"/>
              <p:cNvSpPr/>
              <p:nvPr/>
            </p:nvSpPr>
            <p:spPr>
              <a:xfrm>
                <a:off x="4711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0"/>
              <p:cNvSpPr/>
              <p:nvPr/>
            </p:nvSpPr>
            <p:spPr>
              <a:xfrm>
                <a:off x="4939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0"/>
              <p:cNvSpPr/>
              <p:nvPr/>
            </p:nvSpPr>
            <p:spPr>
              <a:xfrm>
                <a:off x="5168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0"/>
              <p:cNvSpPr/>
              <p:nvPr/>
            </p:nvSpPr>
            <p:spPr>
              <a:xfrm>
                <a:off x="5397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0"/>
              <p:cNvSpPr/>
              <p:nvPr/>
            </p:nvSpPr>
            <p:spPr>
              <a:xfrm>
                <a:off x="5625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0"/>
              <p:cNvSpPr/>
              <p:nvPr/>
            </p:nvSpPr>
            <p:spPr>
              <a:xfrm>
                <a:off x="5854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0"/>
              <p:cNvSpPr/>
              <p:nvPr/>
            </p:nvSpPr>
            <p:spPr>
              <a:xfrm>
                <a:off x="6082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0"/>
              <p:cNvSpPr/>
              <p:nvPr/>
            </p:nvSpPr>
            <p:spPr>
              <a:xfrm>
                <a:off x="6311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30"/>
              <p:cNvSpPr/>
              <p:nvPr/>
            </p:nvSpPr>
            <p:spPr>
              <a:xfrm>
                <a:off x="6540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30"/>
              <p:cNvSpPr/>
              <p:nvPr/>
            </p:nvSpPr>
            <p:spPr>
              <a:xfrm>
                <a:off x="6768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30"/>
              <p:cNvSpPr/>
              <p:nvPr/>
            </p:nvSpPr>
            <p:spPr>
              <a:xfrm>
                <a:off x="6997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30"/>
              <p:cNvSpPr/>
              <p:nvPr/>
            </p:nvSpPr>
            <p:spPr>
              <a:xfrm>
                <a:off x="7225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30"/>
              <p:cNvSpPr/>
              <p:nvPr/>
            </p:nvSpPr>
            <p:spPr>
              <a:xfrm>
                <a:off x="7454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30"/>
              <p:cNvSpPr/>
              <p:nvPr/>
            </p:nvSpPr>
            <p:spPr>
              <a:xfrm>
                <a:off x="7683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30"/>
              <p:cNvSpPr/>
              <p:nvPr/>
            </p:nvSpPr>
            <p:spPr>
              <a:xfrm>
                <a:off x="7911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30"/>
              <p:cNvSpPr/>
              <p:nvPr/>
            </p:nvSpPr>
            <p:spPr>
              <a:xfrm>
                <a:off x="8140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28" name="Google Shape;2828;p30"/>
          <p:cNvSpPr/>
          <p:nvPr/>
        </p:nvSpPr>
        <p:spPr>
          <a:xfrm>
            <a:off x="7921750" y="650"/>
            <a:ext cx="125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9" name="Google Shape;2829;p30"/>
          <p:cNvGrpSpPr/>
          <p:nvPr/>
        </p:nvGrpSpPr>
        <p:grpSpPr>
          <a:xfrm>
            <a:off x="8492773" y="2927822"/>
            <a:ext cx="374136" cy="1810230"/>
            <a:chOff x="11203975" y="1531275"/>
            <a:chExt cx="572950" cy="2772175"/>
          </a:xfrm>
        </p:grpSpPr>
        <p:sp>
          <p:nvSpPr>
            <p:cNvPr id="2830" name="Google Shape;2830;p30"/>
            <p:cNvSpPr/>
            <p:nvPr/>
          </p:nvSpPr>
          <p:spPr>
            <a:xfrm>
              <a:off x="11203975" y="1531275"/>
              <a:ext cx="572950" cy="2772175"/>
            </a:xfrm>
            <a:custGeom>
              <a:avLst/>
              <a:gdLst/>
              <a:ahLst/>
              <a:cxnLst/>
              <a:rect l="l" t="t" r="r" b="b"/>
              <a:pathLst>
                <a:path w="22918" h="110887" extrusionOk="0">
                  <a:moveTo>
                    <a:pt x="0" y="0"/>
                  </a:moveTo>
                  <a:lnTo>
                    <a:pt x="0" y="110887"/>
                  </a:lnTo>
                  <a:lnTo>
                    <a:pt x="22918" y="110887"/>
                  </a:lnTo>
                  <a:lnTo>
                    <a:pt x="229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0"/>
            <p:cNvSpPr/>
            <p:nvPr/>
          </p:nvSpPr>
          <p:spPr>
            <a:xfrm>
              <a:off x="11294825" y="2668750"/>
              <a:ext cx="391250" cy="83300"/>
            </a:xfrm>
            <a:custGeom>
              <a:avLst/>
              <a:gdLst/>
              <a:ahLst/>
              <a:cxnLst/>
              <a:rect l="l" t="t" r="r" b="b"/>
              <a:pathLst>
                <a:path w="15650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15649" y="3332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0"/>
            <p:cNvSpPr/>
            <p:nvPr/>
          </p:nvSpPr>
          <p:spPr>
            <a:xfrm>
              <a:off x="11294825" y="2896750"/>
              <a:ext cx="391250" cy="50500"/>
            </a:xfrm>
            <a:custGeom>
              <a:avLst/>
              <a:gdLst/>
              <a:ahLst/>
              <a:cxnLst/>
              <a:rect l="l" t="t" r="r" b="b"/>
              <a:pathLst>
                <a:path w="15650" h="2020" extrusionOk="0">
                  <a:moveTo>
                    <a:pt x="1" y="0"/>
                  </a:moveTo>
                  <a:lnTo>
                    <a:pt x="1" y="2019"/>
                  </a:lnTo>
                  <a:lnTo>
                    <a:pt x="15649" y="2019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0"/>
            <p:cNvSpPr/>
            <p:nvPr/>
          </p:nvSpPr>
          <p:spPr>
            <a:xfrm>
              <a:off x="11294825" y="2994325"/>
              <a:ext cx="391250" cy="64825"/>
            </a:xfrm>
            <a:custGeom>
              <a:avLst/>
              <a:gdLst/>
              <a:ahLst/>
              <a:cxnLst/>
              <a:rect l="l" t="t" r="r" b="b"/>
              <a:pathLst>
                <a:path w="15650" h="2593" extrusionOk="0">
                  <a:moveTo>
                    <a:pt x="1" y="1"/>
                  </a:moveTo>
                  <a:lnTo>
                    <a:pt x="1" y="2592"/>
                  </a:lnTo>
                  <a:lnTo>
                    <a:pt x="15649" y="2592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0"/>
            <p:cNvSpPr/>
            <p:nvPr/>
          </p:nvSpPr>
          <p:spPr>
            <a:xfrm>
              <a:off x="11294825" y="3128950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0"/>
            <p:cNvSpPr/>
            <p:nvPr/>
          </p:nvSpPr>
          <p:spPr>
            <a:xfrm>
              <a:off x="11294825" y="3198775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0"/>
            <p:cNvSpPr/>
            <p:nvPr/>
          </p:nvSpPr>
          <p:spPr>
            <a:xfrm>
              <a:off x="11294825" y="3254300"/>
              <a:ext cx="391250" cy="23575"/>
            </a:xfrm>
            <a:custGeom>
              <a:avLst/>
              <a:gdLst/>
              <a:ahLst/>
              <a:cxnLst/>
              <a:rect l="l" t="t" r="r" b="b"/>
              <a:pathLst>
                <a:path w="15650" h="943" extrusionOk="0">
                  <a:moveTo>
                    <a:pt x="1" y="1"/>
                  </a:moveTo>
                  <a:lnTo>
                    <a:pt x="1" y="943"/>
                  </a:lnTo>
                  <a:lnTo>
                    <a:pt x="15649" y="94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0"/>
            <p:cNvSpPr/>
            <p:nvPr/>
          </p:nvSpPr>
          <p:spPr>
            <a:xfrm>
              <a:off x="11294825" y="3342650"/>
              <a:ext cx="391250" cy="47125"/>
            </a:xfrm>
            <a:custGeom>
              <a:avLst/>
              <a:gdLst/>
              <a:ahLst/>
              <a:cxnLst/>
              <a:rect l="l" t="t" r="r" b="b"/>
              <a:pathLst>
                <a:path w="15650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15649" y="1885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0"/>
            <p:cNvSpPr/>
            <p:nvPr/>
          </p:nvSpPr>
          <p:spPr>
            <a:xfrm>
              <a:off x="11294825" y="3417525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0"/>
            <p:cNvSpPr/>
            <p:nvPr/>
          </p:nvSpPr>
          <p:spPr>
            <a:xfrm>
              <a:off x="11294825" y="3500800"/>
              <a:ext cx="391250" cy="97625"/>
            </a:xfrm>
            <a:custGeom>
              <a:avLst/>
              <a:gdLst/>
              <a:ahLst/>
              <a:cxnLst/>
              <a:rect l="l" t="t" r="r" b="b"/>
              <a:pathLst>
                <a:path w="15650" h="3905" extrusionOk="0">
                  <a:moveTo>
                    <a:pt x="1" y="1"/>
                  </a:moveTo>
                  <a:lnTo>
                    <a:pt x="1" y="3905"/>
                  </a:lnTo>
                  <a:lnTo>
                    <a:pt x="15649" y="3905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0"/>
            <p:cNvSpPr/>
            <p:nvPr/>
          </p:nvSpPr>
          <p:spPr>
            <a:xfrm>
              <a:off x="11294825" y="3640475"/>
              <a:ext cx="391250" cy="25250"/>
            </a:xfrm>
            <a:custGeom>
              <a:avLst/>
              <a:gdLst/>
              <a:ahLst/>
              <a:cxnLst/>
              <a:rect l="l" t="t" r="r" b="b"/>
              <a:pathLst>
                <a:path w="15650" h="1010" extrusionOk="0">
                  <a:moveTo>
                    <a:pt x="1" y="0"/>
                  </a:moveTo>
                  <a:lnTo>
                    <a:pt x="1" y="1010"/>
                  </a:lnTo>
                  <a:lnTo>
                    <a:pt x="15649" y="1010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0"/>
            <p:cNvSpPr/>
            <p:nvPr/>
          </p:nvSpPr>
          <p:spPr>
            <a:xfrm>
              <a:off x="11294825" y="3696850"/>
              <a:ext cx="391250" cy="24425"/>
            </a:xfrm>
            <a:custGeom>
              <a:avLst/>
              <a:gdLst/>
              <a:ahLst/>
              <a:cxnLst/>
              <a:rect l="l" t="t" r="r" b="b"/>
              <a:pathLst>
                <a:path w="15650" h="977" extrusionOk="0">
                  <a:moveTo>
                    <a:pt x="1" y="0"/>
                  </a:moveTo>
                  <a:lnTo>
                    <a:pt x="1" y="976"/>
                  </a:lnTo>
                  <a:lnTo>
                    <a:pt x="15649" y="976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0"/>
            <p:cNvSpPr/>
            <p:nvPr/>
          </p:nvSpPr>
          <p:spPr>
            <a:xfrm>
              <a:off x="11294825" y="3780125"/>
              <a:ext cx="391250" cy="55550"/>
            </a:xfrm>
            <a:custGeom>
              <a:avLst/>
              <a:gdLst/>
              <a:ahLst/>
              <a:cxnLst/>
              <a:rect l="l" t="t" r="r" b="b"/>
              <a:pathLst>
                <a:path w="15650" h="2222" extrusionOk="0">
                  <a:moveTo>
                    <a:pt x="1" y="1"/>
                  </a:moveTo>
                  <a:lnTo>
                    <a:pt x="1" y="2222"/>
                  </a:lnTo>
                  <a:lnTo>
                    <a:pt x="15649" y="2222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0"/>
            <p:cNvSpPr/>
            <p:nvPr/>
          </p:nvSpPr>
          <p:spPr>
            <a:xfrm>
              <a:off x="11294825" y="3864275"/>
              <a:ext cx="391250" cy="88350"/>
            </a:xfrm>
            <a:custGeom>
              <a:avLst/>
              <a:gdLst/>
              <a:ahLst/>
              <a:cxnLst/>
              <a:rect l="l" t="t" r="r" b="b"/>
              <a:pathLst>
                <a:path w="15650" h="3534" extrusionOk="0">
                  <a:moveTo>
                    <a:pt x="1" y="0"/>
                  </a:moveTo>
                  <a:lnTo>
                    <a:pt x="1" y="3534"/>
                  </a:lnTo>
                  <a:lnTo>
                    <a:pt x="15649" y="3534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0"/>
            <p:cNvSpPr/>
            <p:nvPr/>
          </p:nvSpPr>
          <p:spPr>
            <a:xfrm>
              <a:off x="11294825" y="39845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0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0"/>
            <p:cNvSpPr/>
            <p:nvPr/>
          </p:nvSpPr>
          <p:spPr>
            <a:xfrm>
              <a:off x="11294825" y="405945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0"/>
            <p:cNvSpPr/>
            <p:nvPr/>
          </p:nvSpPr>
          <p:spPr>
            <a:xfrm>
              <a:off x="11294825" y="416630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0"/>
            <p:cNvSpPr/>
            <p:nvPr/>
          </p:nvSpPr>
          <p:spPr>
            <a:xfrm>
              <a:off x="11294825" y="2803350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0"/>
            <p:cNvSpPr/>
            <p:nvPr/>
          </p:nvSpPr>
          <p:spPr>
            <a:xfrm>
              <a:off x="11294825" y="258460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0"/>
            <p:cNvSpPr/>
            <p:nvPr/>
          </p:nvSpPr>
          <p:spPr>
            <a:xfrm>
              <a:off x="11294825" y="2519825"/>
              <a:ext cx="391250" cy="32000"/>
            </a:xfrm>
            <a:custGeom>
              <a:avLst/>
              <a:gdLst/>
              <a:ahLst/>
              <a:cxnLst/>
              <a:rect l="l" t="t" r="r" b="b"/>
              <a:pathLst>
                <a:path w="15650" h="1280" extrusionOk="0">
                  <a:moveTo>
                    <a:pt x="1" y="0"/>
                  </a:moveTo>
                  <a:lnTo>
                    <a:pt x="1" y="1279"/>
                  </a:lnTo>
                  <a:lnTo>
                    <a:pt x="15649" y="1279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0"/>
            <p:cNvSpPr/>
            <p:nvPr/>
          </p:nvSpPr>
          <p:spPr>
            <a:xfrm>
              <a:off x="11294825" y="24171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0"/>
            <p:cNvSpPr/>
            <p:nvPr/>
          </p:nvSpPr>
          <p:spPr>
            <a:xfrm>
              <a:off x="11294825" y="2328850"/>
              <a:ext cx="391250" cy="27775"/>
            </a:xfrm>
            <a:custGeom>
              <a:avLst/>
              <a:gdLst/>
              <a:ahLst/>
              <a:cxnLst/>
              <a:rect l="l" t="t" r="r" b="b"/>
              <a:pathLst>
                <a:path w="15650" h="1111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0"/>
            <p:cNvSpPr/>
            <p:nvPr/>
          </p:nvSpPr>
          <p:spPr>
            <a:xfrm>
              <a:off x="11294825" y="2273325"/>
              <a:ext cx="391250" cy="27775"/>
            </a:xfrm>
            <a:custGeom>
              <a:avLst/>
              <a:gdLst/>
              <a:ahLst/>
              <a:cxnLst/>
              <a:rect l="l" t="t" r="r" b="b"/>
              <a:pathLst>
                <a:path w="15650" h="1111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0"/>
            <p:cNvSpPr/>
            <p:nvPr/>
          </p:nvSpPr>
          <p:spPr>
            <a:xfrm>
              <a:off x="11294825" y="2121875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0"/>
            <p:cNvSpPr/>
            <p:nvPr/>
          </p:nvSpPr>
          <p:spPr>
            <a:xfrm>
              <a:off x="11294825" y="2206000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1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0"/>
            <p:cNvSpPr/>
            <p:nvPr/>
          </p:nvSpPr>
          <p:spPr>
            <a:xfrm>
              <a:off x="11294825" y="2021750"/>
              <a:ext cx="391250" cy="74900"/>
            </a:xfrm>
            <a:custGeom>
              <a:avLst/>
              <a:gdLst/>
              <a:ahLst/>
              <a:cxnLst/>
              <a:rect l="l" t="t" r="r" b="b"/>
              <a:pathLst>
                <a:path w="15650" h="2996" extrusionOk="0">
                  <a:moveTo>
                    <a:pt x="1" y="1"/>
                  </a:moveTo>
                  <a:lnTo>
                    <a:pt x="1" y="2996"/>
                  </a:lnTo>
                  <a:lnTo>
                    <a:pt x="15649" y="2996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0"/>
            <p:cNvSpPr/>
            <p:nvPr/>
          </p:nvSpPr>
          <p:spPr>
            <a:xfrm>
              <a:off x="11294825" y="1938475"/>
              <a:ext cx="391250" cy="46300"/>
            </a:xfrm>
            <a:custGeom>
              <a:avLst/>
              <a:gdLst/>
              <a:ahLst/>
              <a:cxnLst/>
              <a:rect l="l" t="t" r="r" b="b"/>
              <a:pathLst>
                <a:path w="1565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15649" y="185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0"/>
            <p:cNvSpPr/>
            <p:nvPr/>
          </p:nvSpPr>
          <p:spPr>
            <a:xfrm>
              <a:off x="11294825" y="1872850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0"/>
            <p:cNvSpPr/>
            <p:nvPr/>
          </p:nvSpPr>
          <p:spPr>
            <a:xfrm>
              <a:off x="11294825" y="1803000"/>
              <a:ext cx="391250" cy="28650"/>
            </a:xfrm>
            <a:custGeom>
              <a:avLst/>
              <a:gdLst/>
              <a:ahLst/>
              <a:cxnLst/>
              <a:rect l="l" t="t" r="r" b="b"/>
              <a:pathLst>
                <a:path w="15650" h="1146" extrusionOk="0">
                  <a:moveTo>
                    <a:pt x="1" y="1"/>
                  </a:moveTo>
                  <a:lnTo>
                    <a:pt x="1" y="1145"/>
                  </a:lnTo>
                  <a:lnTo>
                    <a:pt x="15649" y="1145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0"/>
            <p:cNvSpPr/>
            <p:nvPr/>
          </p:nvSpPr>
          <p:spPr>
            <a:xfrm>
              <a:off x="11294825" y="172392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0"/>
            <p:cNvSpPr/>
            <p:nvPr/>
          </p:nvSpPr>
          <p:spPr>
            <a:xfrm>
              <a:off x="11294825" y="16355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4"/>
                  </a:lnTo>
                  <a:lnTo>
                    <a:pt x="15649" y="1684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61" name="Google Shape;2861;p30"/>
          <p:cNvCxnSpPr/>
          <p:nvPr/>
        </p:nvCxnSpPr>
        <p:spPr>
          <a:xfrm rot="10800000">
            <a:off x="7894680" y="-4150"/>
            <a:ext cx="0" cy="515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862" name="Google Shape;2862;p30"/>
          <p:cNvGrpSpPr/>
          <p:nvPr/>
        </p:nvGrpSpPr>
        <p:grpSpPr>
          <a:xfrm>
            <a:off x="452892" y="426118"/>
            <a:ext cx="153418" cy="4258982"/>
            <a:chOff x="311698" y="222175"/>
            <a:chExt cx="168000" cy="4663800"/>
          </a:xfrm>
        </p:grpSpPr>
        <p:sp>
          <p:nvSpPr>
            <p:cNvPr id="2863" name="Google Shape;2863;p30"/>
            <p:cNvSpPr/>
            <p:nvPr/>
          </p:nvSpPr>
          <p:spPr>
            <a:xfrm>
              <a:off x="311698" y="2221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0"/>
            <p:cNvSpPr/>
            <p:nvPr/>
          </p:nvSpPr>
          <p:spPr>
            <a:xfrm>
              <a:off x="311698" y="47179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5" name="Google Shape;2865;p30"/>
          <p:cNvGrpSpPr/>
          <p:nvPr/>
        </p:nvGrpSpPr>
        <p:grpSpPr>
          <a:xfrm>
            <a:off x="7387092" y="426118"/>
            <a:ext cx="153418" cy="4258982"/>
            <a:chOff x="311698" y="222175"/>
            <a:chExt cx="168000" cy="4663800"/>
          </a:xfrm>
        </p:grpSpPr>
        <p:sp>
          <p:nvSpPr>
            <p:cNvPr id="2866" name="Google Shape;2866;p30"/>
            <p:cNvSpPr/>
            <p:nvPr/>
          </p:nvSpPr>
          <p:spPr>
            <a:xfrm>
              <a:off x="311698" y="2221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0"/>
            <p:cNvSpPr/>
            <p:nvPr/>
          </p:nvSpPr>
          <p:spPr>
            <a:xfrm>
              <a:off x="311698" y="47179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8" name="Google Shape;2868;p30"/>
          <p:cNvSpPr txBox="1">
            <a:spLocks noGrp="1"/>
          </p:cNvSpPr>
          <p:nvPr>
            <p:ph type="subTitle" idx="1"/>
          </p:nvPr>
        </p:nvSpPr>
        <p:spPr>
          <a:xfrm>
            <a:off x="2097075" y="172081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1" name="Google Shape;2871;p31"/>
          <p:cNvGrpSpPr/>
          <p:nvPr/>
        </p:nvGrpSpPr>
        <p:grpSpPr>
          <a:xfrm>
            <a:off x="525000" y="89699"/>
            <a:ext cx="8094000" cy="4976201"/>
            <a:chOff x="525000" y="89699"/>
            <a:chExt cx="8094000" cy="4976201"/>
          </a:xfrm>
        </p:grpSpPr>
        <p:sp>
          <p:nvSpPr>
            <p:cNvPr id="2872" name="Google Shape;2872;p31"/>
            <p:cNvSpPr/>
            <p:nvPr/>
          </p:nvSpPr>
          <p:spPr>
            <a:xfrm>
              <a:off x="525000" y="324000"/>
              <a:ext cx="8094000" cy="449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dist="95250" dir="2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1"/>
            <p:cNvSpPr/>
            <p:nvPr/>
          </p:nvSpPr>
          <p:spPr>
            <a:xfrm>
              <a:off x="796423" y="572909"/>
              <a:ext cx="7551153" cy="3997682"/>
            </a:xfrm>
            <a:custGeom>
              <a:avLst/>
              <a:gdLst/>
              <a:ahLst/>
              <a:cxnLst/>
              <a:rect l="l" t="t" r="r" b="b"/>
              <a:pathLst>
                <a:path w="134836" h="71384" extrusionOk="0">
                  <a:moveTo>
                    <a:pt x="4977" y="1"/>
                  </a:moveTo>
                  <a:lnTo>
                    <a:pt x="4957" y="536"/>
                  </a:lnTo>
                  <a:lnTo>
                    <a:pt x="4898" y="1032"/>
                  </a:lnTo>
                  <a:lnTo>
                    <a:pt x="4799" y="1527"/>
                  </a:lnTo>
                  <a:lnTo>
                    <a:pt x="4680" y="1983"/>
                  </a:lnTo>
                  <a:lnTo>
                    <a:pt x="4521" y="2420"/>
                  </a:lnTo>
                  <a:lnTo>
                    <a:pt x="4323" y="2816"/>
                  </a:lnTo>
                  <a:lnTo>
                    <a:pt x="4204" y="3015"/>
                  </a:lnTo>
                  <a:lnTo>
                    <a:pt x="4085" y="3193"/>
                  </a:lnTo>
                  <a:lnTo>
                    <a:pt x="3946" y="3371"/>
                  </a:lnTo>
                  <a:lnTo>
                    <a:pt x="3807" y="3550"/>
                  </a:lnTo>
                  <a:lnTo>
                    <a:pt x="3649" y="3709"/>
                  </a:lnTo>
                  <a:lnTo>
                    <a:pt x="3470" y="3847"/>
                  </a:lnTo>
                  <a:lnTo>
                    <a:pt x="3312" y="4006"/>
                  </a:lnTo>
                  <a:lnTo>
                    <a:pt x="3113" y="4125"/>
                  </a:lnTo>
                  <a:lnTo>
                    <a:pt x="2915" y="4264"/>
                  </a:lnTo>
                  <a:lnTo>
                    <a:pt x="2717" y="4363"/>
                  </a:lnTo>
                  <a:lnTo>
                    <a:pt x="2499" y="4482"/>
                  </a:lnTo>
                  <a:lnTo>
                    <a:pt x="2261" y="4581"/>
                  </a:lnTo>
                  <a:lnTo>
                    <a:pt x="2023" y="4660"/>
                  </a:lnTo>
                  <a:lnTo>
                    <a:pt x="1765" y="4740"/>
                  </a:lnTo>
                  <a:lnTo>
                    <a:pt x="1507" y="4799"/>
                  </a:lnTo>
                  <a:lnTo>
                    <a:pt x="1230" y="4859"/>
                  </a:lnTo>
                  <a:lnTo>
                    <a:pt x="952" y="4918"/>
                  </a:lnTo>
                  <a:lnTo>
                    <a:pt x="635" y="4938"/>
                  </a:lnTo>
                  <a:lnTo>
                    <a:pt x="337" y="4978"/>
                  </a:lnTo>
                  <a:lnTo>
                    <a:pt x="0" y="4978"/>
                  </a:lnTo>
                  <a:lnTo>
                    <a:pt x="0" y="27523"/>
                  </a:lnTo>
                  <a:lnTo>
                    <a:pt x="0" y="27919"/>
                  </a:lnTo>
                  <a:lnTo>
                    <a:pt x="0" y="43465"/>
                  </a:lnTo>
                  <a:lnTo>
                    <a:pt x="0" y="44615"/>
                  </a:lnTo>
                  <a:lnTo>
                    <a:pt x="0" y="66407"/>
                  </a:lnTo>
                  <a:lnTo>
                    <a:pt x="337" y="66407"/>
                  </a:lnTo>
                  <a:lnTo>
                    <a:pt x="635" y="66427"/>
                  </a:lnTo>
                  <a:lnTo>
                    <a:pt x="952" y="66466"/>
                  </a:lnTo>
                  <a:lnTo>
                    <a:pt x="1230" y="66526"/>
                  </a:lnTo>
                  <a:lnTo>
                    <a:pt x="1507" y="66566"/>
                  </a:lnTo>
                  <a:lnTo>
                    <a:pt x="1765" y="66645"/>
                  </a:lnTo>
                  <a:lnTo>
                    <a:pt x="2023" y="66724"/>
                  </a:lnTo>
                  <a:lnTo>
                    <a:pt x="2261" y="66804"/>
                  </a:lnTo>
                  <a:lnTo>
                    <a:pt x="2499" y="66903"/>
                  </a:lnTo>
                  <a:lnTo>
                    <a:pt x="2717" y="67002"/>
                  </a:lnTo>
                  <a:lnTo>
                    <a:pt x="2915" y="67121"/>
                  </a:lnTo>
                  <a:lnTo>
                    <a:pt x="3113" y="67240"/>
                  </a:lnTo>
                  <a:lnTo>
                    <a:pt x="3312" y="67379"/>
                  </a:lnTo>
                  <a:lnTo>
                    <a:pt x="3470" y="67517"/>
                  </a:lnTo>
                  <a:lnTo>
                    <a:pt x="3649" y="67676"/>
                  </a:lnTo>
                  <a:lnTo>
                    <a:pt x="3807" y="67835"/>
                  </a:lnTo>
                  <a:lnTo>
                    <a:pt x="3946" y="68013"/>
                  </a:lnTo>
                  <a:lnTo>
                    <a:pt x="4085" y="68192"/>
                  </a:lnTo>
                  <a:lnTo>
                    <a:pt x="4204" y="68370"/>
                  </a:lnTo>
                  <a:lnTo>
                    <a:pt x="4323" y="68548"/>
                  </a:lnTo>
                  <a:lnTo>
                    <a:pt x="4521" y="68965"/>
                  </a:lnTo>
                  <a:lnTo>
                    <a:pt x="4680" y="69401"/>
                  </a:lnTo>
                  <a:lnTo>
                    <a:pt x="4799" y="69857"/>
                  </a:lnTo>
                  <a:lnTo>
                    <a:pt x="4898" y="70333"/>
                  </a:lnTo>
                  <a:lnTo>
                    <a:pt x="4957" y="70849"/>
                  </a:lnTo>
                  <a:lnTo>
                    <a:pt x="4977" y="71384"/>
                  </a:lnTo>
                  <a:lnTo>
                    <a:pt x="129858" y="71384"/>
                  </a:lnTo>
                  <a:lnTo>
                    <a:pt x="129878" y="70928"/>
                  </a:lnTo>
                  <a:lnTo>
                    <a:pt x="129918" y="70472"/>
                  </a:lnTo>
                  <a:lnTo>
                    <a:pt x="129997" y="70036"/>
                  </a:lnTo>
                  <a:lnTo>
                    <a:pt x="130116" y="69599"/>
                  </a:lnTo>
                  <a:lnTo>
                    <a:pt x="130255" y="69163"/>
                  </a:lnTo>
                  <a:lnTo>
                    <a:pt x="130453" y="68767"/>
                  </a:lnTo>
                  <a:lnTo>
                    <a:pt x="130671" y="68370"/>
                  </a:lnTo>
                  <a:lnTo>
                    <a:pt x="130810" y="68192"/>
                  </a:lnTo>
                  <a:lnTo>
                    <a:pt x="130949" y="68013"/>
                  </a:lnTo>
                  <a:lnTo>
                    <a:pt x="131107" y="67835"/>
                  </a:lnTo>
                  <a:lnTo>
                    <a:pt x="131266" y="67676"/>
                  </a:lnTo>
                  <a:lnTo>
                    <a:pt x="131444" y="67517"/>
                  </a:lnTo>
                  <a:lnTo>
                    <a:pt x="131623" y="67379"/>
                  </a:lnTo>
                  <a:lnTo>
                    <a:pt x="131821" y="67240"/>
                  </a:lnTo>
                  <a:lnTo>
                    <a:pt x="132019" y="67101"/>
                  </a:lnTo>
                  <a:lnTo>
                    <a:pt x="132257" y="66982"/>
                  </a:lnTo>
                  <a:lnTo>
                    <a:pt x="132475" y="66863"/>
                  </a:lnTo>
                  <a:lnTo>
                    <a:pt x="132733" y="66764"/>
                  </a:lnTo>
                  <a:lnTo>
                    <a:pt x="132991" y="66685"/>
                  </a:lnTo>
                  <a:lnTo>
                    <a:pt x="133269" y="66605"/>
                  </a:lnTo>
                  <a:lnTo>
                    <a:pt x="133546" y="66526"/>
                  </a:lnTo>
                  <a:lnTo>
                    <a:pt x="133844" y="66486"/>
                  </a:lnTo>
                  <a:lnTo>
                    <a:pt x="134161" y="66447"/>
                  </a:lnTo>
                  <a:lnTo>
                    <a:pt x="134498" y="66407"/>
                  </a:lnTo>
                  <a:lnTo>
                    <a:pt x="134835" y="66407"/>
                  </a:lnTo>
                  <a:lnTo>
                    <a:pt x="134835" y="44615"/>
                  </a:lnTo>
                  <a:lnTo>
                    <a:pt x="134835" y="43465"/>
                  </a:lnTo>
                  <a:lnTo>
                    <a:pt x="134835" y="27919"/>
                  </a:lnTo>
                  <a:lnTo>
                    <a:pt x="134835" y="27523"/>
                  </a:lnTo>
                  <a:lnTo>
                    <a:pt x="134835" y="4978"/>
                  </a:lnTo>
                  <a:lnTo>
                    <a:pt x="134498" y="4958"/>
                  </a:lnTo>
                  <a:lnTo>
                    <a:pt x="134161" y="4938"/>
                  </a:lnTo>
                  <a:lnTo>
                    <a:pt x="133844" y="4898"/>
                  </a:lnTo>
                  <a:lnTo>
                    <a:pt x="133546" y="4839"/>
                  </a:lnTo>
                  <a:lnTo>
                    <a:pt x="133269" y="4779"/>
                  </a:lnTo>
                  <a:lnTo>
                    <a:pt x="132991" y="4700"/>
                  </a:lnTo>
                  <a:lnTo>
                    <a:pt x="132733" y="4621"/>
                  </a:lnTo>
                  <a:lnTo>
                    <a:pt x="132475" y="4502"/>
                  </a:lnTo>
                  <a:lnTo>
                    <a:pt x="132257" y="4403"/>
                  </a:lnTo>
                  <a:lnTo>
                    <a:pt x="132019" y="4284"/>
                  </a:lnTo>
                  <a:lnTo>
                    <a:pt x="131821" y="4145"/>
                  </a:lnTo>
                  <a:lnTo>
                    <a:pt x="131623" y="4006"/>
                  </a:lnTo>
                  <a:lnTo>
                    <a:pt x="131444" y="3867"/>
                  </a:lnTo>
                  <a:lnTo>
                    <a:pt x="131266" y="3709"/>
                  </a:lnTo>
                  <a:lnTo>
                    <a:pt x="131107" y="3530"/>
                  </a:lnTo>
                  <a:lnTo>
                    <a:pt x="130949" y="3371"/>
                  </a:lnTo>
                  <a:lnTo>
                    <a:pt x="130810" y="3193"/>
                  </a:lnTo>
                  <a:lnTo>
                    <a:pt x="130671" y="3015"/>
                  </a:lnTo>
                  <a:lnTo>
                    <a:pt x="130453" y="2618"/>
                  </a:lnTo>
                  <a:lnTo>
                    <a:pt x="130255" y="2202"/>
                  </a:lnTo>
                  <a:lnTo>
                    <a:pt x="130116" y="1785"/>
                  </a:lnTo>
                  <a:lnTo>
                    <a:pt x="129997" y="1349"/>
                  </a:lnTo>
                  <a:lnTo>
                    <a:pt x="129918" y="913"/>
                  </a:lnTo>
                  <a:lnTo>
                    <a:pt x="129878" y="457"/>
                  </a:lnTo>
                  <a:lnTo>
                    <a:pt x="1298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4" name="Google Shape;2874;p31"/>
            <p:cNvGrpSpPr/>
            <p:nvPr/>
          </p:nvGrpSpPr>
          <p:grpSpPr>
            <a:xfrm>
              <a:off x="634265" y="403383"/>
              <a:ext cx="7875470" cy="4336733"/>
              <a:chOff x="259982" y="197279"/>
              <a:chExt cx="8624037" cy="4748941"/>
            </a:xfrm>
          </p:grpSpPr>
          <p:sp>
            <p:nvSpPr>
              <p:cNvPr id="2875" name="Google Shape;2875;p31"/>
              <p:cNvSpPr/>
              <p:nvPr/>
            </p:nvSpPr>
            <p:spPr>
              <a:xfrm>
                <a:off x="259982" y="197279"/>
                <a:ext cx="8624037" cy="4748941"/>
              </a:xfrm>
              <a:custGeom>
                <a:avLst/>
                <a:gdLst/>
                <a:ahLst/>
                <a:cxnLst/>
                <a:rect l="l" t="t" r="r" b="b"/>
                <a:pathLst>
                  <a:path w="230867" h="127130" extrusionOk="0">
                    <a:moveTo>
                      <a:pt x="220824" y="1588"/>
                    </a:moveTo>
                    <a:lnTo>
                      <a:pt x="220921" y="2495"/>
                    </a:lnTo>
                    <a:lnTo>
                      <a:pt x="221083" y="3369"/>
                    </a:lnTo>
                    <a:lnTo>
                      <a:pt x="221277" y="4179"/>
                    </a:lnTo>
                    <a:lnTo>
                      <a:pt x="221569" y="4957"/>
                    </a:lnTo>
                    <a:lnTo>
                      <a:pt x="221893" y="5670"/>
                    </a:lnTo>
                    <a:lnTo>
                      <a:pt x="222282" y="6318"/>
                    </a:lnTo>
                    <a:lnTo>
                      <a:pt x="222768" y="6966"/>
                    </a:lnTo>
                    <a:lnTo>
                      <a:pt x="223254" y="7516"/>
                    </a:lnTo>
                    <a:lnTo>
                      <a:pt x="223837" y="8035"/>
                    </a:lnTo>
                    <a:lnTo>
                      <a:pt x="224452" y="8488"/>
                    </a:lnTo>
                    <a:lnTo>
                      <a:pt x="225133" y="8877"/>
                    </a:lnTo>
                    <a:lnTo>
                      <a:pt x="225878" y="9233"/>
                    </a:lnTo>
                    <a:lnTo>
                      <a:pt x="226655" y="9525"/>
                    </a:lnTo>
                    <a:lnTo>
                      <a:pt x="227465" y="9752"/>
                    </a:lnTo>
                    <a:lnTo>
                      <a:pt x="228340" y="9914"/>
                    </a:lnTo>
                    <a:lnTo>
                      <a:pt x="229280" y="10011"/>
                    </a:lnTo>
                    <a:lnTo>
                      <a:pt x="229280" y="63500"/>
                    </a:lnTo>
                    <a:lnTo>
                      <a:pt x="229280" y="63630"/>
                    </a:lnTo>
                    <a:lnTo>
                      <a:pt x="229280" y="117119"/>
                    </a:lnTo>
                    <a:lnTo>
                      <a:pt x="228340" y="117216"/>
                    </a:lnTo>
                    <a:lnTo>
                      <a:pt x="227465" y="117378"/>
                    </a:lnTo>
                    <a:lnTo>
                      <a:pt x="226655" y="117605"/>
                    </a:lnTo>
                    <a:lnTo>
                      <a:pt x="225878" y="117896"/>
                    </a:lnTo>
                    <a:lnTo>
                      <a:pt x="225133" y="118253"/>
                    </a:lnTo>
                    <a:lnTo>
                      <a:pt x="224452" y="118641"/>
                    </a:lnTo>
                    <a:lnTo>
                      <a:pt x="223837" y="119095"/>
                    </a:lnTo>
                    <a:lnTo>
                      <a:pt x="223254" y="119613"/>
                    </a:lnTo>
                    <a:lnTo>
                      <a:pt x="222768" y="120164"/>
                    </a:lnTo>
                    <a:lnTo>
                      <a:pt x="222282" y="120812"/>
                    </a:lnTo>
                    <a:lnTo>
                      <a:pt x="221893" y="121460"/>
                    </a:lnTo>
                    <a:lnTo>
                      <a:pt x="221569" y="122173"/>
                    </a:lnTo>
                    <a:lnTo>
                      <a:pt x="221277" y="122950"/>
                    </a:lnTo>
                    <a:lnTo>
                      <a:pt x="221083" y="123760"/>
                    </a:lnTo>
                    <a:lnTo>
                      <a:pt x="220921" y="124635"/>
                    </a:lnTo>
                    <a:lnTo>
                      <a:pt x="220824" y="125542"/>
                    </a:lnTo>
                    <a:lnTo>
                      <a:pt x="10011" y="125542"/>
                    </a:lnTo>
                    <a:lnTo>
                      <a:pt x="9914" y="124603"/>
                    </a:lnTo>
                    <a:lnTo>
                      <a:pt x="9752" y="123728"/>
                    </a:lnTo>
                    <a:lnTo>
                      <a:pt x="9557" y="122918"/>
                    </a:lnTo>
                    <a:lnTo>
                      <a:pt x="9266" y="122140"/>
                    </a:lnTo>
                    <a:lnTo>
                      <a:pt x="8942" y="121395"/>
                    </a:lnTo>
                    <a:lnTo>
                      <a:pt x="8553" y="120747"/>
                    </a:lnTo>
                    <a:lnTo>
                      <a:pt x="8326" y="120423"/>
                    </a:lnTo>
                    <a:lnTo>
                      <a:pt x="8099" y="120132"/>
                    </a:lnTo>
                    <a:lnTo>
                      <a:pt x="7840" y="119840"/>
                    </a:lnTo>
                    <a:lnTo>
                      <a:pt x="7581" y="119548"/>
                    </a:lnTo>
                    <a:lnTo>
                      <a:pt x="7322" y="119289"/>
                    </a:lnTo>
                    <a:lnTo>
                      <a:pt x="7030" y="119063"/>
                    </a:lnTo>
                    <a:lnTo>
                      <a:pt x="6415" y="118609"/>
                    </a:lnTo>
                    <a:lnTo>
                      <a:pt x="5734" y="118220"/>
                    </a:lnTo>
                    <a:lnTo>
                      <a:pt x="5022" y="117864"/>
                    </a:lnTo>
                    <a:lnTo>
                      <a:pt x="4244" y="117605"/>
                    </a:lnTo>
                    <a:lnTo>
                      <a:pt x="3402" y="117378"/>
                    </a:lnTo>
                    <a:lnTo>
                      <a:pt x="2527" y="117216"/>
                    </a:lnTo>
                    <a:lnTo>
                      <a:pt x="1587" y="117119"/>
                    </a:lnTo>
                    <a:lnTo>
                      <a:pt x="1587" y="63630"/>
                    </a:lnTo>
                    <a:lnTo>
                      <a:pt x="1587" y="63500"/>
                    </a:lnTo>
                    <a:lnTo>
                      <a:pt x="1587" y="10011"/>
                    </a:lnTo>
                    <a:lnTo>
                      <a:pt x="2527" y="9914"/>
                    </a:lnTo>
                    <a:lnTo>
                      <a:pt x="3402" y="9752"/>
                    </a:lnTo>
                    <a:lnTo>
                      <a:pt x="4244" y="9525"/>
                    </a:lnTo>
                    <a:lnTo>
                      <a:pt x="5022" y="9266"/>
                    </a:lnTo>
                    <a:lnTo>
                      <a:pt x="5734" y="8909"/>
                    </a:lnTo>
                    <a:lnTo>
                      <a:pt x="6415" y="8521"/>
                    </a:lnTo>
                    <a:lnTo>
                      <a:pt x="7030" y="8067"/>
                    </a:lnTo>
                    <a:lnTo>
                      <a:pt x="7322" y="7840"/>
                    </a:lnTo>
                    <a:lnTo>
                      <a:pt x="7581" y="7581"/>
                    </a:lnTo>
                    <a:lnTo>
                      <a:pt x="7840" y="7290"/>
                    </a:lnTo>
                    <a:lnTo>
                      <a:pt x="8099" y="6998"/>
                    </a:lnTo>
                    <a:lnTo>
                      <a:pt x="8326" y="6706"/>
                    </a:lnTo>
                    <a:lnTo>
                      <a:pt x="8553" y="6382"/>
                    </a:lnTo>
                    <a:lnTo>
                      <a:pt x="8942" y="5734"/>
                    </a:lnTo>
                    <a:lnTo>
                      <a:pt x="9266" y="4989"/>
                    </a:lnTo>
                    <a:lnTo>
                      <a:pt x="9557" y="4212"/>
                    </a:lnTo>
                    <a:lnTo>
                      <a:pt x="9752" y="3402"/>
                    </a:lnTo>
                    <a:lnTo>
                      <a:pt x="9914" y="2527"/>
                    </a:lnTo>
                    <a:lnTo>
                      <a:pt x="10011" y="1588"/>
                    </a:lnTo>
                    <a:close/>
                    <a:moveTo>
                      <a:pt x="8488" y="0"/>
                    </a:moveTo>
                    <a:lnTo>
                      <a:pt x="8456" y="778"/>
                    </a:lnTo>
                    <a:lnTo>
                      <a:pt x="8423" y="1685"/>
                    </a:lnTo>
                    <a:lnTo>
                      <a:pt x="8326" y="2527"/>
                    </a:lnTo>
                    <a:lnTo>
                      <a:pt x="8164" y="3337"/>
                    </a:lnTo>
                    <a:lnTo>
                      <a:pt x="7937" y="4082"/>
                    </a:lnTo>
                    <a:lnTo>
                      <a:pt x="7646" y="4763"/>
                    </a:lnTo>
                    <a:lnTo>
                      <a:pt x="7484" y="5054"/>
                    </a:lnTo>
                    <a:lnTo>
                      <a:pt x="7322" y="5378"/>
                    </a:lnTo>
                    <a:lnTo>
                      <a:pt x="7128" y="5670"/>
                    </a:lnTo>
                    <a:lnTo>
                      <a:pt x="6933" y="5929"/>
                    </a:lnTo>
                    <a:lnTo>
                      <a:pt x="6706" y="6220"/>
                    </a:lnTo>
                    <a:lnTo>
                      <a:pt x="6480" y="6447"/>
                    </a:lnTo>
                    <a:lnTo>
                      <a:pt x="6220" y="6674"/>
                    </a:lnTo>
                    <a:lnTo>
                      <a:pt x="5961" y="6901"/>
                    </a:lnTo>
                    <a:lnTo>
                      <a:pt x="5670" y="7095"/>
                    </a:lnTo>
                    <a:lnTo>
                      <a:pt x="5378" y="7290"/>
                    </a:lnTo>
                    <a:lnTo>
                      <a:pt x="5086" y="7484"/>
                    </a:lnTo>
                    <a:lnTo>
                      <a:pt x="4762" y="7646"/>
                    </a:lnTo>
                    <a:lnTo>
                      <a:pt x="4082" y="7905"/>
                    </a:lnTo>
                    <a:lnTo>
                      <a:pt x="3337" y="8132"/>
                    </a:lnTo>
                    <a:lnTo>
                      <a:pt x="2559" y="8294"/>
                    </a:lnTo>
                    <a:lnTo>
                      <a:pt x="1685" y="8423"/>
                    </a:lnTo>
                    <a:lnTo>
                      <a:pt x="778" y="8456"/>
                    </a:lnTo>
                    <a:lnTo>
                      <a:pt x="0" y="8488"/>
                    </a:lnTo>
                    <a:lnTo>
                      <a:pt x="0" y="63500"/>
                    </a:lnTo>
                    <a:lnTo>
                      <a:pt x="0" y="63630"/>
                    </a:lnTo>
                    <a:lnTo>
                      <a:pt x="0" y="118641"/>
                    </a:lnTo>
                    <a:lnTo>
                      <a:pt x="778" y="118674"/>
                    </a:lnTo>
                    <a:lnTo>
                      <a:pt x="1685" y="118706"/>
                    </a:lnTo>
                    <a:lnTo>
                      <a:pt x="2559" y="118803"/>
                    </a:lnTo>
                    <a:lnTo>
                      <a:pt x="3337" y="118998"/>
                    </a:lnTo>
                    <a:lnTo>
                      <a:pt x="4082" y="119192"/>
                    </a:lnTo>
                    <a:lnTo>
                      <a:pt x="4762" y="119484"/>
                    </a:lnTo>
                    <a:lnTo>
                      <a:pt x="5086" y="119646"/>
                    </a:lnTo>
                    <a:lnTo>
                      <a:pt x="5378" y="119840"/>
                    </a:lnTo>
                    <a:lnTo>
                      <a:pt x="5670" y="120002"/>
                    </a:lnTo>
                    <a:lnTo>
                      <a:pt x="5961" y="120229"/>
                    </a:lnTo>
                    <a:lnTo>
                      <a:pt x="6220" y="120456"/>
                    </a:lnTo>
                    <a:lnTo>
                      <a:pt x="6480" y="120682"/>
                    </a:lnTo>
                    <a:lnTo>
                      <a:pt x="6706" y="120909"/>
                    </a:lnTo>
                    <a:lnTo>
                      <a:pt x="6933" y="121201"/>
                    </a:lnTo>
                    <a:lnTo>
                      <a:pt x="7128" y="121460"/>
                    </a:lnTo>
                    <a:lnTo>
                      <a:pt x="7322" y="121752"/>
                    </a:lnTo>
                    <a:lnTo>
                      <a:pt x="7484" y="122043"/>
                    </a:lnTo>
                    <a:lnTo>
                      <a:pt x="7646" y="122367"/>
                    </a:lnTo>
                    <a:lnTo>
                      <a:pt x="7937" y="123047"/>
                    </a:lnTo>
                    <a:lnTo>
                      <a:pt x="8164" y="123793"/>
                    </a:lnTo>
                    <a:lnTo>
                      <a:pt x="8326" y="124603"/>
                    </a:lnTo>
                    <a:lnTo>
                      <a:pt x="8423" y="125445"/>
                    </a:lnTo>
                    <a:lnTo>
                      <a:pt x="8456" y="126352"/>
                    </a:lnTo>
                    <a:lnTo>
                      <a:pt x="8488" y="127130"/>
                    </a:lnTo>
                    <a:lnTo>
                      <a:pt x="222411" y="127130"/>
                    </a:lnTo>
                    <a:lnTo>
                      <a:pt x="222411" y="126320"/>
                    </a:lnTo>
                    <a:lnTo>
                      <a:pt x="222411" y="125866"/>
                    </a:lnTo>
                    <a:lnTo>
                      <a:pt x="222444" y="125348"/>
                    </a:lnTo>
                    <a:lnTo>
                      <a:pt x="222508" y="124797"/>
                    </a:lnTo>
                    <a:lnTo>
                      <a:pt x="222606" y="124214"/>
                    </a:lnTo>
                    <a:lnTo>
                      <a:pt x="222768" y="123598"/>
                    </a:lnTo>
                    <a:lnTo>
                      <a:pt x="222994" y="122950"/>
                    </a:lnTo>
                    <a:lnTo>
                      <a:pt x="223286" y="122335"/>
                    </a:lnTo>
                    <a:lnTo>
                      <a:pt x="223448" y="122011"/>
                    </a:lnTo>
                    <a:lnTo>
                      <a:pt x="223642" y="121719"/>
                    </a:lnTo>
                    <a:lnTo>
                      <a:pt x="223837" y="121395"/>
                    </a:lnTo>
                    <a:lnTo>
                      <a:pt x="224063" y="121104"/>
                    </a:lnTo>
                    <a:lnTo>
                      <a:pt x="224323" y="120844"/>
                    </a:lnTo>
                    <a:lnTo>
                      <a:pt x="224614" y="120553"/>
                    </a:lnTo>
                    <a:lnTo>
                      <a:pt x="224906" y="120294"/>
                    </a:lnTo>
                    <a:lnTo>
                      <a:pt x="225230" y="120034"/>
                    </a:lnTo>
                    <a:lnTo>
                      <a:pt x="225586" y="119808"/>
                    </a:lnTo>
                    <a:lnTo>
                      <a:pt x="225943" y="119613"/>
                    </a:lnTo>
                    <a:lnTo>
                      <a:pt x="226364" y="119419"/>
                    </a:lnTo>
                    <a:lnTo>
                      <a:pt x="226785" y="119224"/>
                    </a:lnTo>
                    <a:lnTo>
                      <a:pt x="227271" y="119063"/>
                    </a:lnTo>
                    <a:lnTo>
                      <a:pt x="227757" y="118933"/>
                    </a:lnTo>
                    <a:lnTo>
                      <a:pt x="228275" y="118836"/>
                    </a:lnTo>
                    <a:lnTo>
                      <a:pt x="228858" y="118739"/>
                    </a:lnTo>
                    <a:lnTo>
                      <a:pt x="229442" y="118706"/>
                    </a:lnTo>
                    <a:lnTo>
                      <a:pt x="230089" y="118674"/>
                    </a:lnTo>
                    <a:lnTo>
                      <a:pt x="230867" y="118641"/>
                    </a:lnTo>
                    <a:lnTo>
                      <a:pt x="230867" y="63630"/>
                    </a:lnTo>
                    <a:lnTo>
                      <a:pt x="230867" y="63500"/>
                    </a:lnTo>
                    <a:lnTo>
                      <a:pt x="230867" y="8488"/>
                    </a:lnTo>
                    <a:lnTo>
                      <a:pt x="230089" y="8456"/>
                    </a:lnTo>
                    <a:lnTo>
                      <a:pt x="229442" y="8423"/>
                    </a:lnTo>
                    <a:lnTo>
                      <a:pt x="228858" y="8391"/>
                    </a:lnTo>
                    <a:lnTo>
                      <a:pt x="228275" y="8294"/>
                    </a:lnTo>
                    <a:lnTo>
                      <a:pt x="227757" y="8197"/>
                    </a:lnTo>
                    <a:lnTo>
                      <a:pt x="227271" y="8067"/>
                    </a:lnTo>
                    <a:lnTo>
                      <a:pt x="226785" y="7905"/>
                    </a:lnTo>
                    <a:lnTo>
                      <a:pt x="226364" y="7711"/>
                    </a:lnTo>
                    <a:lnTo>
                      <a:pt x="225943" y="7516"/>
                    </a:lnTo>
                    <a:lnTo>
                      <a:pt x="225586" y="7322"/>
                    </a:lnTo>
                    <a:lnTo>
                      <a:pt x="225230" y="7063"/>
                    </a:lnTo>
                    <a:lnTo>
                      <a:pt x="224906" y="6836"/>
                    </a:lnTo>
                    <a:lnTo>
                      <a:pt x="224614" y="6577"/>
                    </a:lnTo>
                    <a:lnTo>
                      <a:pt x="224323" y="6285"/>
                    </a:lnTo>
                    <a:lnTo>
                      <a:pt x="224063" y="6026"/>
                    </a:lnTo>
                    <a:lnTo>
                      <a:pt x="223837" y="5734"/>
                    </a:lnTo>
                    <a:lnTo>
                      <a:pt x="223642" y="5410"/>
                    </a:lnTo>
                    <a:lnTo>
                      <a:pt x="223448" y="5119"/>
                    </a:lnTo>
                    <a:lnTo>
                      <a:pt x="223286" y="4795"/>
                    </a:lnTo>
                    <a:lnTo>
                      <a:pt x="222994" y="4179"/>
                    </a:lnTo>
                    <a:lnTo>
                      <a:pt x="222768" y="3531"/>
                    </a:lnTo>
                    <a:lnTo>
                      <a:pt x="222606" y="2916"/>
                    </a:lnTo>
                    <a:lnTo>
                      <a:pt x="222508" y="2333"/>
                    </a:lnTo>
                    <a:lnTo>
                      <a:pt x="222444" y="1782"/>
                    </a:lnTo>
                    <a:lnTo>
                      <a:pt x="222411" y="1264"/>
                    </a:lnTo>
                    <a:lnTo>
                      <a:pt x="222411" y="810"/>
                    </a:lnTo>
                    <a:lnTo>
                      <a:pt x="2224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1"/>
              <p:cNvSpPr/>
              <p:nvPr/>
            </p:nvSpPr>
            <p:spPr>
              <a:xfrm>
                <a:off x="311698" y="222175"/>
                <a:ext cx="168000" cy="168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1"/>
              <p:cNvSpPr/>
              <p:nvPr/>
            </p:nvSpPr>
            <p:spPr>
              <a:xfrm>
                <a:off x="8693698" y="222175"/>
                <a:ext cx="168000" cy="168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31"/>
              <p:cNvSpPr/>
              <p:nvPr/>
            </p:nvSpPr>
            <p:spPr>
              <a:xfrm>
                <a:off x="311698" y="4717975"/>
                <a:ext cx="168000" cy="168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31"/>
              <p:cNvSpPr/>
              <p:nvPr/>
            </p:nvSpPr>
            <p:spPr>
              <a:xfrm>
                <a:off x="8693698" y="4717975"/>
                <a:ext cx="168000" cy="168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0" name="Google Shape;2880;p31"/>
            <p:cNvGrpSpPr/>
            <p:nvPr/>
          </p:nvGrpSpPr>
          <p:grpSpPr>
            <a:xfrm>
              <a:off x="872400" y="89699"/>
              <a:ext cx="7399200" cy="4976201"/>
              <a:chOff x="872400" y="89699"/>
              <a:chExt cx="7399200" cy="4976201"/>
            </a:xfrm>
          </p:grpSpPr>
          <p:grpSp>
            <p:nvGrpSpPr>
              <p:cNvPr id="2881" name="Google Shape;2881;p31"/>
              <p:cNvGrpSpPr/>
              <p:nvPr/>
            </p:nvGrpSpPr>
            <p:grpSpPr>
              <a:xfrm>
                <a:off x="872400" y="89699"/>
                <a:ext cx="7399200" cy="170700"/>
                <a:chOff x="825125" y="94600"/>
                <a:chExt cx="7399200" cy="170700"/>
              </a:xfrm>
            </p:grpSpPr>
            <p:sp>
              <p:nvSpPr>
                <p:cNvPr id="2882" name="Google Shape;2882;p31"/>
                <p:cNvSpPr/>
                <p:nvPr/>
              </p:nvSpPr>
              <p:spPr>
                <a:xfrm>
                  <a:off x="825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883;p31"/>
                <p:cNvSpPr/>
                <p:nvPr/>
              </p:nvSpPr>
              <p:spPr>
                <a:xfrm>
                  <a:off x="1053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884;p31"/>
                <p:cNvSpPr/>
                <p:nvPr/>
              </p:nvSpPr>
              <p:spPr>
                <a:xfrm>
                  <a:off x="1282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31"/>
                <p:cNvSpPr/>
                <p:nvPr/>
              </p:nvSpPr>
              <p:spPr>
                <a:xfrm>
                  <a:off x="1510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886;p31"/>
                <p:cNvSpPr/>
                <p:nvPr/>
              </p:nvSpPr>
              <p:spPr>
                <a:xfrm>
                  <a:off x="1739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7" name="Google Shape;2887;p31"/>
                <p:cNvSpPr/>
                <p:nvPr/>
              </p:nvSpPr>
              <p:spPr>
                <a:xfrm>
                  <a:off x="1968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888;p31"/>
                <p:cNvSpPr/>
                <p:nvPr/>
              </p:nvSpPr>
              <p:spPr>
                <a:xfrm>
                  <a:off x="2196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" name="Google Shape;2889;p31"/>
                <p:cNvSpPr/>
                <p:nvPr/>
              </p:nvSpPr>
              <p:spPr>
                <a:xfrm>
                  <a:off x="2425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" name="Google Shape;2890;p31"/>
                <p:cNvSpPr/>
                <p:nvPr/>
              </p:nvSpPr>
              <p:spPr>
                <a:xfrm>
                  <a:off x="2653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1" name="Google Shape;2891;p31"/>
                <p:cNvSpPr/>
                <p:nvPr/>
              </p:nvSpPr>
              <p:spPr>
                <a:xfrm>
                  <a:off x="2882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2" name="Google Shape;2892;p31"/>
                <p:cNvSpPr/>
                <p:nvPr/>
              </p:nvSpPr>
              <p:spPr>
                <a:xfrm>
                  <a:off x="3111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3" name="Google Shape;2893;p31"/>
                <p:cNvSpPr/>
                <p:nvPr/>
              </p:nvSpPr>
              <p:spPr>
                <a:xfrm>
                  <a:off x="3339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4" name="Google Shape;2894;p31"/>
                <p:cNvSpPr/>
                <p:nvPr/>
              </p:nvSpPr>
              <p:spPr>
                <a:xfrm>
                  <a:off x="3568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5" name="Google Shape;2895;p31"/>
                <p:cNvSpPr/>
                <p:nvPr/>
              </p:nvSpPr>
              <p:spPr>
                <a:xfrm>
                  <a:off x="3796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6" name="Google Shape;2896;p31"/>
                <p:cNvSpPr/>
                <p:nvPr/>
              </p:nvSpPr>
              <p:spPr>
                <a:xfrm>
                  <a:off x="4025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7" name="Google Shape;2897;p31"/>
                <p:cNvSpPr/>
                <p:nvPr/>
              </p:nvSpPr>
              <p:spPr>
                <a:xfrm>
                  <a:off x="4254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8" name="Google Shape;2898;p31"/>
                <p:cNvSpPr/>
                <p:nvPr/>
              </p:nvSpPr>
              <p:spPr>
                <a:xfrm>
                  <a:off x="4482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9" name="Google Shape;2899;p31"/>
                <p:cNvSpPr/>
                <p:nvPr/>
              </p:nvSpPr>
              <p:spPr>
                <a:xfrm>
                  <a:off x="4711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0" name="Google Shape;2900;p31"/>
                <p:cNvSpPr/>
                <p:nvPr/>
              </p:nvSpPr>
              <p:spPr>
                <a:xfrm>
                  <a:off x="4939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1" name="Google Shape;2901;p31"/>
                <p:cNvSpPr/>
                <p:nvPr/>
              </p:nvSpPr>
              <p:spPr>
                <a:xfrm>
                  <a:off x="5168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31"/>
                <p:cNvSpPr/>
                <p:nvPr/>
              </p:nvSpPr>
              <p:spPr>
                <a:xfrm>
                  <a:off x="5397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31"/>
                <p:cNvSpPr/>
                <p:nvPr/>
              </p:nvSpPr>
              <p:spPr>
                <a:xfrm>
                  <a:off x="5625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31"/>
                <p:cNvSpPr/>
                <p:nvPr/>
              </p:nvSpPr>
              <p:spPr>
                <a:xfrm>
                  <a:off x="5854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31"/>
                <p:cNvSpPr/>
                <p:nvPr/>
              </p:nvSpPr>
              <p:spPr>
                <a:xfrm>
                  <a:off x="6082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31"/>
                <p:cNvSpPr/>
                <p:nvPr/>
              </p:nvSpPr>
              <p:spPr>
                <a:xfrm>
                  <a:off x="6311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31"/>
                <p:cNvSpPr/>
                <p:nvPr/>
              </p:nvSpPr>
              <p:spPr>
                <a:xfrm>
                  <a:off x="6540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31"/>
                <p:cNvSpPr/>
                <p:nvPr/>
              </p:nvSpPr>
              <p:spPr>
                <a:xfrm>
                  <a:off x="6768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p31"/>
                <p:cNvSpPr/>
                <p:nvPr/>
              </p:nvSpPr>
              <p:spPr>
                <a:xfrm>
                  <a:off x="6997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0" name="Google Shape;2910;p31"/>
                <p:cNvSpPr/>
                <p:nvPr/>
              </p:nvSpPr>
              <p:spPr>
                <a:xfrm>
                  <a:off x="7225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31"/>
                <p:cNvSpPr/>
                <p:nvPr/>
              </p:nvSpPr>
              <p:spPr>
                <a:xfrm>
                  <a:off x="7454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2" name="Google Shape;2912;p31"/>
                <p:cNvSpPr/>
                <p:nvPr/>
              </p:nvSpPr>
              <p:spPr>
                <a:xfrm>
                  <a:off x="7683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31"/>
                <p:cNvSpPr/>
                <p:nvPr/>
              </p:nvSpPr>
              <p:spPr>
                <a:xfrm>
                  <a:off x="7911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4" name="Google Shape;2914;p31"/>
                <p:cNvSpPr/>
                <p:nvPr/>
              </p:nvSpPr>
              <p:spPr>
                <a:xfrm>
                  <a:off x="8140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5" name="Google Shape;2915;p31"/>
              <p:cNvGrpSpPr/>
              <p:nvPr/>
            </p:nvGrpSpPr>
            <p:grpSpPr>
              <a:xfrm>
                <a:off x="872400" y="4895200"/>
                <a:ext cx="7399200" cy="170700"/>
                <a:chOff x="825125" y="94600"/>
                <a:chExt cx="7399200" cy="170700"/>
              </a:xfrm>
            </p:grpSpPr>
            <p:sp>
              <p:nvSpPr>
                <p:cNvPr id="2916" name="Google Shape;2916;p31"/>
                <p:cNvSpPr/>
                <p:nvPr/>
              </p:nvSpPr>
              <p:spPr>
                <a:xfrm>
                  <a:off x="825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31"/>
                <p:cNvSpPr/>
                <p:nvPr/>
              </p:nvSpPr>
              <p:spPr>
                <a:xfrm>
                  <a:off x="1053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31"/>
                <p:cNvSpPr/>
                <p:nvPr/>
              </p:nvSpPr>
              <p:spPr>
                <a:xfrm>
                  <a:off x="1282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31"/>
                <p:cNvSpPr/>
                <p:nvPr/>
              </p:nvSpPr>
              <p:spPr>
                <a:xfrm>
                  <a:off x="1510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0" name="Google Shape;2920;p31"/>
                <p:cNvSpPr/>
                <p:nvPr/>
              </p:nvSpPr>
              <p:spPr>
                <a:xfrm>
                  <a:off x="1739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1" name="Google Shape;2921;p31"/>
                <p:cNvSpPr/>
                <p:nvPr/>
              </p:nvSpPr>
              <p:spPr>
                <a:xfrm>
                  <a:off x="1968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31"/>
                <p:cNvSpPr/>
                <p:nvPr/>
              </p:nvSpPr>
              <p:spPr>
                <a:xfrm>
                  <a:off x="2196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3" name="Google Shape;2923;p31"/>
                <p:cNvSpPr/>
                <p:nvPr/>
              </p:nvSpPr>
              <p:spPr>
                <a:xfrm>
                  <a:off x="2425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4" name="Google Shape;2924;p31"/>
                <p:cNvSpPr/>
                <p:nvPr/>
              </p:nvSpPr>
              <p:spPr>
                <a:xfrm>
                  <a:off x="2653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31"/>
                <p:cNvSpPr/>
                <p:nvPr/>
              </p:nvSpPr>
              <p:spPr>
                <a:xfrm>
                  <a:off x="2882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31"/>
                <p:cNvSpPr/>
                <p:nvPr/>
              </p:nvSpPr>
              <p:spPr>
                <a:xfrm>
                  <a:off x="3111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31"/>
                <p:cNvSpPr/>
                <p:nvPr/>
              </p:nvSpPr>
              <p:spPr>
                <a:xfrm>
                  <a:off x="3339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31"/>
                <p:cNvSpPr/>
                <p:nvPr/>
              </p:nvSpPr>
              <p:spPr>
                <a:xfrm>
                  <a:off x="3568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31"/>
                <p:cNvSpPr/>
                <p:nvPr/>
              </p:nvSpPr>
              <p:spPr>
                <a:xfrm>
                  <a:off x="3796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31"/>
                <p:cNvSpPr/>
                <p:nvPr/>
              </p:nvSpPr>
              <p:spPr>
                <a:xfrm>
                  <a:off x="4025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31"/>
                <p:cNvSpPr/>
                <p:nvPr/>
              </p:nvSpPr>
              <p:spPr>
                <a:xfrm>
                  <a:off x="4254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2" name="Google Shape;2932;p31"/>
                <p:cNvSpPr/>
                <p:nvPr/>
              </p:nvSpPr>
              <p:spPr>
                <a:xfrm>
                  <a:off x="4482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3" name="Google Shape;2933;p31"/>
                <p:cNvSpPr/>
                <p:nvPr/>
              </p:nvSpPr>
              <p:spPr>
                <a:xfrm>
                  <a:off x="4711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4" name="Google Shape;2934;p31"/>
                <p:cNvSpPr/>
                <p:nvPr/>
              </p:nvSpPr>
              <p:spPr>
                <a:xfrm>
                  <a:off x="4939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5" name="Google Shape;2935;p31"/>
                <p:cNvSpPr/>
                <p:nvPr/>
              </p:nvSpPr>
              <p:spPr>
                <a:xfrm>
                  <a:off x="5168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6" name="Google Shape;2936;p31"/>
                <p:cNvSpPr/>
                <p:nvPr/>
              </p:nvSpPr>
              <p:spPr>
                <a:xfrm>
                  <a:off x="5397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7" name="Google Shape;2937;p31"/>
                <p:cNvSpPr/>
                <p:nvPr/>
              </p:nvSpPr>
              <p:spPr>
                <a:xfrm>
                  <a:off x="5625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8" name="Google Shape;2938;p31"/>
                <p:cNvSpPr/>
                <p:nvPr/>
              </p:nvSpPr>
              <p:spPr>
                <a:xfrm>
                  <a:off x="5854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9" name="Google Shape;2939;p31"/>
                <p:cNvSpPr/>
                <p:nvPr/>
              </p:nvSpPr>
              <p:spPr>
                <a:xfrm>
                  <a:off x="6082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0" name="Google Shape;2940;p31"/>
                <p:cNvSpPr/>
                <p:nvPr/>
              </p:nvSpPr>
              <p:spPr>
                <a:xfrm>
                  <a:off x="6311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1" name="Google Shape;2941;p31"/>
                <p:cNvSpPr/>
                <p:nvPr/>
              </p:nvSpPr>
              <p:spPr>
                <a:xfrm>
                  <a:off x="6540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2" name="Google Shape;2942;p31"/>
                <p:cNvSpPr/>
                <p:nvPr/>
              </p:nvSpPr>
              <p:spPr>
                <a:xfrm>
                  <a:off x="6768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3" name="Google Shape;2943;p31"/>
                <p:cNvSpPr/>
                <p:nvPr/>
              </p:nvSpPr>
              <p:spPr>
                <a:xfrm>
                  <a:off x="6997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4" name="Google Shape;2944;p31"/>
                <p:cNvSpPr/>
                <p:nvPr/>
              </p:nvSpPr>
              <p:spPr>
                <a:xfrm>
                  <a:off x="72259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5" name="Google Shape;2945;p31"/>
                <p:cNvSpPr/>
                <p:nvPr/>
              </p:nvSpPr>
              <p:spPr>
                <a:xfrm>
                  <a:off x="74545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31"/>
                <p:cNvSpPr/>
                <p:nvPr/>
              </p:nvSpPr>
              <p:spPr>
                <a:xfrm>
                  <a:off x="76831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7" name="Google Shape;2947;p31"/>
                <p:cNvSpPr/>
                <p:nvPr/>
              </p:nvSpPr>
              <p:spPr>
                <a:xfrm>
                  <a:off x="79117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8" name="Google Shape;2948;p31"/>
                <p:cNvSpPr/>
                <p:nvPr/>
              </p:nvSpPr>
              <p:spPr>
                <a:xfrm>
                  <a:off x="8140325" y="94600"/>
                  <a:ext cx="84000" cy="170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0" name="Google Shape;2950;p32"/>
          <p:cNvGrpSpPr/>
          <p:nvPr/>
        </p:nvGrpSpPr>
        <p:grpSpPr>
          <a:xfrm>
            <a:off x="340413" y="324000"/>
            <a:ext cx="7372200" cy="4495500"/>
            <a:chOff x="525000" y="324000"/>
            <a:chExt cx="7372200" cy="4495500"/>
          </a:xfrm>
        </p:grpSpPr>
        <p:sp>
          <p:nvSpPr>
            <p:cNvPr id="2951" name="Google Shape;2951;p32"/>
            <p:cNvSpPr/>
            <p:nvPr/>
          </p:nvSpPr>
          <p:spPr>
            <a:xfrm>
              <a:off x="525000" y="324000"/>
              <a:ext cx="7372200" cy="449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dist="95250" dir="2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2" name="Google Shape;2952;p32"/>
            <p:cNvGrpSpPr/>
            <p:nvPr/>
          </p:nvGrpSpPr>
          <p:grpSpPr>
            <a:xfrm>
              <a:off x="634275" y="403375"/>
              <a:ext cx="7138146" cy="4335573"/>
              <a:chOff x="634275" y="403375"/>
              <a:chExt cx="7138146" cy="4335573"/>
            </a:xfrm>
          </p:grpSpPr>
          <p:grpSp>
            <p:nvGrpSpPr>
              <p:cNvPr id="2953" name="Google Shape;2953;p32"/>
              <p:cNvGrpSpPr/>
              <p:nvPr/>
            </p:nvGrpSpPr>
            <p:grpSpPr>
              <a:xfrm>
                <a:off x="634275" y="403375"/>
                <a:ext cx="3937746" cy="4335573"/>
                <a:chOff x="634275" y="403375"/>
                <a:chExt cx="3937746" cy="4335573"/>
              </a:xfrm>
            </p:grpSpPr>
            <p:sp>
              <p:nvSpPr>
                <p:cNvPr id="2954" name="Google Shape;2954;p32"/>
                <p:cNvSpPr/>
                <p:nvPr/>
              </p:nvSpPr>
              <p:spPr>
                <a:xfrm>
                  <a:off x="634275" y="403375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5" name="Google Shape;2955;p32"/>
                <p:cNvSpPr/>
                <p:nvPr/>
              </p:nvSpPr>
              <p:spPr>
                <a:xfrm rot="10800000" flipH="1">
                  <a:off x="634275" y="2570556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6" name="Google Shape;2956;p32"/>
              <p:cNvGrpSpPr/>
              <p:nvPr/>
            </p:nvGrpSpPr>
            <p:grpSpPr>
              <a:xfrm flipH="1">
                <a:off x="3834675" y="403375"/>
                <a:ext cx="3937746" cy="4335573"/>
                <a:chOff x="634275" y="403375"/>
                <a:chExt cx="3937746" cy="4335573"/>
              </a:xfrm>
            </p:grpSpPr>
            <p:sp>
              <p:nvSpPr>
                <p:cNvPr id="2957" name="Google Shape;2957;p32"/>
                <p:cNvSpPr/>
                <p:nvPr/>
              </p:nvSpPr>
              <p:spPr>
                <a:xfrm>
                  <a:off x="634275" y="403375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32"/>
                <p:cNvSpPr/>
                <p:nvPr/>
              </p:nvSpPr>
              <p:spPr>
                <a:xfrm rot="10800000" flipH="1">
                  <a:off x="634275" y="2570556"/>
                  <a:ext cx="3937746" cy="216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7" h="66029" extrusionOk="0">
                      <a:moveTo>
                        <a:pt x="8817" y="1"/>
                      </a:moveTo>
                      <a:lnTo>
                        <a:pt x="8784" y="809"/>
                      </a:lnTo>
                      <a:lnTo>
                        <a:pt x="8750" y="1751"/>
                      </a:lnTo>
                      <a:lnTo>
                        <a:pt x="8649" y="2626"/>
                      </a:lnTo>
                      <a:lnTo>
                        <a:pt x="8481" y="3467"/>
                      </a:lnTo>
                      <a:lnTo>
                        <a:pt x="8245" y="4241"/>
                      </a:lnTo>
                      <a:lnTo>
                        <a:pt x="7942" y="4948"/>
                      </a:lnTo>
                      <a:lnTo>
                        <a:pt x="7774" y="5251"/>
                      </a:lnTo>
                      <a:lnTo>
                        <a:pt x="7606" y="5587"/>
                      </a:lnTo>
                      <a:lnTo>
                        <a:pt x="7404" y="5890"/>
                      </a:lnTo>
                      <a:lnTo>
                        <a:pt x="7202" y="6159"/>
                      </a:lnTo>
                      <a:lnTo>
                        <a:pt x="6966" y="6462"/>
                      </a:lnTo>
                      <a:lnTo>
                        <a:pt x="6731" y="6698"/>
                      </a:lnTo>
                      <a:lnTo>
                        <a:pt x="6461" y="6933"/>
                      </a:lnTo>
                      <a:lnTo>
                        <a:pt x="6192" y="7169"/>
                      </a:lnTo>
                      <a:lnTo>
                        <a:pt x="5889" y="7371"/>
                      </a:lnTo>
                      <a:lnTo>
                        <a:pt x="5586" y="7573"/>
                      </a:lnTo>
                      <a:lnTo>
                        <a:pt x="5284" y="7775"/>
                      </a:lnTo>
                      <a:lnTo>
                        <a:pt x="4947" y="7943"/>
                      </a:lnTo>
                      <a:lnTo>
                        <a:pt x="4240" y="8212"/>
                      </a:lnTo>
                      <a:lnTo>
                        <a:pt x="3466" y="8448"/>
                      </a:lnTo>
                      <a:lnTo>
                        <a:pt x="2659" y="8616"/>
                      </a:lnTo>
                      <a:lnTo>
                        <a:pt x="1750" y="8751"/>
                      </a:lnTo>
                      <a:lnTo>
                        <a:pt x="808" y="8784"/>
                      </a:lnTo>
                      <a:lnTo>
                        <a:pt x="0" y="8818"/>
                      </a:lnTo>
                      <a:lnTo>
                        <a:pt x="0" y="65961"/>
                      </a:lnTo>
                      <a:lnTo>
                        <a:pt x="0" y="66028"/>
                      </a:lnTo>
                      <a:lnTo>
                        <a:pt x="1649" y="66028"/>
                      </a:lnTo>
                      <a:lnTo>
                        <a:pt x="1649" y="65961"/>
                      </a:lnTo>
                      <a:lnTo>
                        <a:pt x="1649" y="10400"/>
                      </a:lnTo>
                      <a:lnTo>
                        <a:pt x="2625" y="10299"/>
                      </a:lnTo>
                      <a:lnTo>
                        <a:pt x="3534" y="10130"/>
                      </a:lnTo>
                      <a:lnTo>
                        <a:pt x="4409" y="9895"/>
                      </a:lnTo>
                      <a:lnTo>
                        <a:pt x="5216" y="9626"/>
                      </a:lnTo>
                      <a:lnTo>
                        <a:pt x="5957" y="9256"/>
                      </a:lnTo>
                      <a:lnTo>
                        <a:pt x="6663" y="8852"/>
                      </a:lnTo>
                      <a:lnTo>
                        <a:pt x="7303" y="8381"/>
                      </a:lnTo>
                      <a:lnTo>
                        <a:pt x="7606" y="8145"/>
                      </a:lnTo>
                      <a:lnTo>
                        <a:pt x="7875" y="7876"/>
                      </a:lnTo>
                      <a:lnTo>
                        <a:pt x="8144" y="7573"/>
                      </a:lnTo>
                      <a:lnTo>
                        <a:pt x="8413" y="7270"/>
                      </a:lnTo>
                      <a:lnTo>
                        <a:pt x="8649" y="6967"/>
                      </a:lnTo>
                      <a:lnTo>
                        <a:pt x="8884" y="6631"/>
                      </a:lnTo>
                      <a:lnTo>
                        <a:pt x="9288" y="5957"/>
                      </a:lnTo>
                      <a:lnTo>
                        <a:pt x="9625" y="5183"/>
                      </a:lnTo>
                      <a:lnTo>
                        <a:pt x="9928" y="4376"/>
                      </a:lnTo>
                      <a:lnTo>
                        <a:pt x="10130" y="3534"/>
                      </a:lnTo>
                      <a:lnTo>
                        <a:pt x="10298" y="2626"/>
                      </a:lnTo>
                      <a:lnTo>
                        <a:pt x="10399" y="1650"/>
                      </a:lnTo>
                      <a:lnTo>
                        <a:pt x="119907" y="1650"/>
                      </a:lnTo>
                      <a:lnTo>
                        <a:pt x="1199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59" name="Google Shape;2959;p32"/>
            <p:cNvGrpSpPr/>
            <p:nvPr/>
          </p:nvGrpSpPr>
          <p:grpSpPr>
            <a:xfrm>
              <a:off x="796153" y="572900"/>
              <a:ext cx="6819272" cy="3997691"/>
              <a:chOff x="796153" y="572900"/>
              <a:chExt cx="6819272" cy="3997691"/>
            </a:xfrm>
          </p:grpSpPr>
          <p:grpSp>
            <p:nvGrpSpPr>
              <p:cNvPr id="2960" name="Google Shape;2960;p32"/>
              <p:cNvGrpSpPr/>
              <p:nvPr/>
            </p:nvGrpSpPr>
            <p:grpSpPr>
              <a:xfrm flipH="1">
                <a:off x="3920353" y="572900"/>
                <a:ext cx="3695072" cy="3997691"/>
                <a:chOff x="796153" y="572900"/>
                <a:chExt cx="3695072" cy="3997691"/>
              </a:xfrm>
            </p:grpSpPr>
            <p:sp>
              <p:nvSpPr>
                <p:cNvPr id="2961" name="Google Shape;2961;p32"/>
                <p:cNvSpPr/>
                <p:nvPr/>
              </p:nvSpPr>
              <p:spPr>
                <a:xfrm flipH="1">
                  <a:off x="796153" y="572900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2" name="Google Shape;2962;p32"/>
                <p:cNvSpPr/>
                <p:nvPr/>
              </p:nvSpPr>
              <p:spPr>
                <a:xfrm>
                  <a:off x="796425" y="1727150"/>
                  <a:ext cx="3694800" cy="17013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32"/>
                <p:cNvSpPr/>
                <p:nvPr/>
              </p:nvSpPr>
              <p:spPr>
                <a:xfrm rot="10800000">
                  <a:off x="796153" y="2661091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4" name="Google Shape;2964;p32"/>
              <p:cNvGrpSpPr/>
              <p:nvPr/>
            </p:nvGrpSpPr>
            <p:grpSpPr>
              <a:xfrm>
                <a:off x="796153" y="572900"/>
                <a:ext cx="3695072" cy="3997691"/>
                <a:chOff x="796153" y="572900"/>
                <a:chExt cx="3695072" cy="3997691"/>
              </a:xfrm>
            </p:grpSpPr>
            <p:sp>
              <p:nvSpPr>
                <p:cNvPr id="2965" name="Google Shape;2965;p32"/>
                <p:cNvSpPr/>
                <p:nvPr/>
              </p:nvSpPr>
              <p:spPr>
                <a:xfrm flipH="1">
                  <a:off x="796153" y="572900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6" name="Google Shape;2966;p32"/>
                <p:cNvSpPr/>
                <p:nvPr/>
              </p:nvSpPr>
              <p:spPr>
                <a:xfrm>
                  <a:off x="796425" y="1727150"/>
                  <a:ext cx="3694800" cy="17013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32"/>
                <p:cNvSpPr/>
                <p:nvPr/>
              </p:nvSpPr>
              <p:spPr>
                <a:xfrm rot="10800000">
                  <a:off x="796153" y="2661091"/>
                  <a:ext cx="3694748" cy="19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50" h="150889" extrusionOk="0">
                      <a:moveTo>
                        <a:pt x="0" y="0"/>
                      </a:moveTo>
                      <a:lnTo>
                        <a:pt x="0" y="150889"/>
                      </a:lnTo>
                      <a:lnTo>
                        <a:pt x="285750" y="150889"/>
                      </a:lnTo>
                      <a:lnTo>
                        <a:pt x="285750" y="118289"/>
                      </a:lnTo>
                      <a:lnTo>
                        <a:pt x="285750" y="116657"/>
                      </a:lnTo>
                      <a:lnTo>
                        <a:pt x="285750" y="21105"/>
                      </a:lnTo>
                      <a:lnTo>
                        <a:pt x="284300" y="21032"/>
                      </a:lnTo>
                      <a:lnTo>
                        <a:pt x="282922" y="20924"/>
                      </a:lnTo>
                      <a:lnTo>
                        <a:pt x="281580" y="20742"/>
                      </a:lnTo>
                      <a:lnTo>
                        <a:pt x="280311" y="20525"/>
                      </a:lnTo>
                      <a:lnTo>
                        <a:pt x="279078" y="20235"/>
                      </a:lnTo>
                      <a:lnTo>
                        <a:pt x="277917" y="19908"/>
                      </a:lnTo>
                      <a:lnTo>
                        <a:pt x="276829" y="19546"/>
                      </a:lnTo>
                      <a:lnTo>
                        <a:pt x="275778" y="19110"/>
                      </a:lnTo>
                      <a:lnTo>
                        <a:pt x="274799" y="18639"/>
                      </a:lnTo>
                      <a:lnTo>
                        <a:pt x="273856" y="18131"/>
                      </a:lnTo>
                      <a:lnTo>
                        <a:pt x="272949" y="17587"/>
                      </a:lnTo>
                      <a:lnTo>
                        <a:pt x="272115" y="16971"/>
                      </a:lnTo>
                      <a:lnTo>
                        <a:pt x="271317" y="16354"/>
                      </a:lnTo>
                      <a:lnTo>
                        <a:pt x="270592" y="15702"/>
                      </a:lnTo>
                      <a:lnTo>
                        <a:pt x="269903" y="14976"/>
                      </a:lnTo>
                      <a:lnTo>
                        <a:pt x="269250" y="14251"/>
                      </a:lnTo>
                      <a:lnTo>
                        <a:pt x="268670" y="13490"/>
                      </a:lnTo>
                      <a:lnTo>
                        <a:pt x="268126" y="12728"/>
                      </a:lnTo>
                      <a:lnTo>
                        <a:pt x="267619" y="11930"/>
                      </a:lnTo>
                      <a:lnTo>
                        <a:pt x="267147" y="11096"/>
                      </a:lnTo>
                      <a:lnTo>
                        <a:pt x="266748" y="10226"/>
                      </a:lnTo>
                      <a:lnTo>
                        <a:pt x="266349" y="9356"/>
                      </a:lnTo>
                      <a:lnTo>
                        <a:pt x="266023" y="8485"/>
                      </a:lnTo>
                      <a:lnTo>
                        <a:pt x="265733" y="7579"/>
                      </a:lnTo>
                      <a:lnTo>
                        <a:pt x="265479" y="6636"/>
                      </a:lnTo>
                      <a:lnTo>
                        <a:pt x="265262" y="5730"/>
                      </a:lnTo>
                      <a:lnTo>
                        <a:pt x="265044" y="4787"/>
                      </a:lnTo>
                      <a:lnTo>
                        <a:pt x="264899" y="3844"/>
                      </a:lnTo>
                      <a:lnTo>
                        <a:pt x="264790" y="2865"/>
                      </a:lnTo>
                      <a:lnTo>
                        <a:pt x="264718" y="1922"/>
                      </a:lnTo>
                      <a:lnTo>
                        <a:pt x="264681" y="943"/>
                      </a:lnTo>
                      <a:lnTo>
                        <a:pt x="2646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968" name="Google Shape;2968;p32"/>
          <p:cNvGrpSpPr/>
          <p:nvPr/>
        </p:nvGrpSpPr>
        <p:grpSpPr>
          <a:xfrm>
            <a:off x="337951" y="89699"/>
            <a:ext cx="7399200" cy="4976201"/>
            <a:chOff x="872400" y="89699"/>
            <a:chExt cx="7399200" cy="4976201"/>
          </a:xfrm>
        </p:grpSpPr>
        <p:grpSp>
          <p:nvGrpSpPr>
            <p:cNvPr id="2969" name="Google Shape;2969;p32"/>
            <p:cNvGrpSpPr/>
            <p:nvPr/>
          </p:nvGrpSpPr>
          <p:grpSpPr>
            <a:xfrm>
              <a:off x="872400" y="89699"/>
              <a:ext cx="7399200" cy="170700"/>
              <a:chOff x="825125" y="94600"/>
              <a:chExt cx="7399200" cy="170700"/>
            </a:xfrm>
          </p:grpSpPr>
          <p:sp>
            <p:nvSpPr>
              <p:cNvPr id="2970" name="Google Shape;2970;p32"/>
              <p:cNvSpPr/>
              <p:nvPr/>
            </p:nvSpPr>
            <p:spPr>
              <a:xfrm>
                <a:off x="825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2"/>
              <p:cNvSpPr/>
              <p:nvPr/>
            </p:nvSpPr>
            <p:spPr>
              <a:xfrm>
                <a:off x="1053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2"/>
              <p:cNvSpPr/>
              <p:nvPr/>
            </p:nvSpPr>
            <p:spPr>
              <a:xfrm>
                <a:off x="1282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2"/>
              <p:cNvSpPr/>
              <p:nvPr/>
            </p:nvSpPr>
            <p:spPr>
              <a:xfrm>
                <a:off x="1510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2"/>
              <p:cNvSpPr/>
              <p:nvPr/>
            </p:nvSpPr>
            <p:spPr>
              <a:xfrm>
                <a:off x="1739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2"/>
              <p:cNvSpPr/>
              <p:nvPr/>
            </p:nvSpPr>
            <p:spPr>
              <a:xfrm>
                <a:off x="1968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2"/>
              <p:cNvSpPr/>
              <p:nvPr/>
            </p:nvSpPr>
            <p:spPr>
              <a:xfrm>
                <a:off x="2196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2"/>
              <p:cNvSpPr/>
              <p:nvPr/>
            </p:nvSpPr>
            <p:spPr>
              <a:xfrm>
                <a:off x="2425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2"/>
              <p:cNvSpPr/>
              <p:nvPr/>
            </p:nvSpPr>
            <p:spPr>
              <a:xfrm>
                <a:off x="2653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2"/>
              <p:cNvSpPr/>
              <p:nvPr/>
            </p:nvSpPr>
            <p:spPr>
              <a:xfrm>
                <a:off x="2882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2"/>
              <p:cNvSpPr/>
              <p:nvPr/>
            </p:nvSpPr>
            <p:spPr>
              <a:xfrm>
                <a:off x="3111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2"/>
              <p:cNvSpPr/>
              <p:nvPr/>
            </p:nvSpPr>
            <p:spPr>
              <a:xfrm>
                <a:off x="3339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2"/>
              <p:cNvSpPr/>
              <p:nvPr/>
            </p:nvSpPr>
            <p:spPr>
              <a:xfrm>
                <a:off x="3568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2"/>
              <p:cNvSpPr/>
              <p:nvPr/>
            </p:nvSpPr>
            <p:spPr>
              <a:xfrm>
                <a:off x="3796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32"/>
              <p:cNvSpPr/>
              <p:nvPr/>
            </p:nvSpPr>
            <p:spPr>
              <a:xfrm>
                <a:off x="4025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2"/>
              <p:cNvSpPr/>
              <p:nvPr/>
            </p:nvSpPr>
            <p:spPr>
              <a:xfrm>
                <a:off x="4254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2"/>
              <p:cNvSpPr/>
              <p:nvPr/>
            </p:nvSpPr>
            <p:spPr>
              <a:xfrm>
                <a:off x="4482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2"/>
              <p:cNvSpPr/>
              <p:nvPr/>
            </p:nvSpPr>
            <p:spPr>
              <a:xfrm>
                <a:off x="4711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2"/>
              <p:cNvSpPr/>
              <p:nvPr/>
            </p:nvSpPr>
            <p:spPr>
              <a:xfrm>
                <a:off x="4939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2"/>
              <p:cNvSpPr/>
              <p:nvPr/>
            </p:nvSpPr>
            <p:spPr>
              <a:xfrm>
                <a:off x="5168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2"/>
              <p:cNvSpPr/>
              <p:nvPr/>
            </p:nvSpPr>
            <p:spPr>
              <a:xfrm>
                <a:off x="5397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2"/>
              <p:cNvSpPr/>
              <p:nvPr/>
            </p:nvSpPr>
            <p:spPr>
              <a:xfrm>
                <a:off x="5625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2"/>
              <p:cNvSpPr/>
              <p:nvPr/>
            </p:nvSpPr>
            <p:spPr>
              <a:xfrm>
                <a:off x="5854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2"/>
              <p:cNvSpPr/>
              <p:nvPr/>
            </p:nvSpPr>
            <p:spPr>
              <a:xfrm>
                <a:off x="6082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2"/>
              <p:cNvSpPr/>
              <p:nvPr/>
            </p:nvSpPr>
            <p:spPr>
              <a:xfrm>
                <a:off x="6311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32"/>
              <p:cNvSpPr/>
              <p:nvPr/>
            </p:nvSpPr>
            <p:spPr>
              <a:xfrm>
                <a:off x="6540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32"/>
              <p:cNvSpPr/>
              <p:nvPr/>
            </p:nvSpPr>
            <p:spPr>
              <a:xfrm>
                <a:off x="6768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32"/>
              <p:cNvSpPr/>
              <p:nvPr/>
            </p:nvSpPr>
            <p:spPr>
              <a:xfrm>
                <a:off x="6997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32"/>
              <p:cNvSpPr/>
              <p:nvPr/>
            </p:nvSpPr>
            <p:spPr>
              <a:xfrm>
                <a:off x="7225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32"/>
              <p:cNvSpPr/>
              <p:nvPr/>
            </p:nvSpPr>
            <p:spPr>
              <a:xfrm>
                <a:off x="7454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32"/>
              <p:cNvSpPr/>
              <p:nvPr/>
            </p:nvSpPr>
            <p:spPr>
              <a:xfrm>
                <a:off x="7683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32"/>
              <p:cNvSpPr/>
              <p:nvPr/>
            </p:nvSpPr>
            <p:spPr>
              <a:xfrm>
                <a:off x="7911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32"/>
              <p:cNvSpPr/>
              <p:nvPr/>
            </p:nvSpPr>
            <p:spPr>
              <a:xfrm>
                <a:off x="8140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3" name="Google Shape;3003;p32"/>
            <p:cNvGrpSpPr/>
            <p:nvPr/>
          </p:nvGrpSpPr>
          <p:grpSpPr>
            <a:xfrm>
              <a:off x="872400" y="4895200"/>
              <a:ext cx="7399200" cy="170700"/>
              <a:chOff x="825125" y="94600"/>
              <a:chExt cx="7399200" cy="170700"/>
            </a:xfrm>
          </p:grpSpPr>
          <p:sp>
            <p:nvSpPr>
              <p:cNvPr id="3004" name="Google Shape;3004;p32"/>
              <p:cNvSpPr/>
              <p:nvPr/>
            </p:nvSpPr>
            <p:spPr>
              <a:xfrm>
                <a:off x="825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2"/>
              <p:cNvSpPr/>
              <p:nvPr/>
            </p:nvSpPr>
            <p:spPr>
              <a:xfrm>
                <a:off x="1053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2"/>
              <p:cNvSpPr/>
              <p:nvPr/>
            </p:nvSpPr>
            <p:spPr>
              <a:xfrm>
                <a:off x="1282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2"/>
              <p:cNvSpPr/>
              <p:nvPr/>
            </p:nvSpPr>
            <p:spPr>
              <a:xfrm>
                <a:off x="1510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2"/>
              <p:cNvSpPr/>
              <p:nvPr/>
            </p:nvSpPr>
            <p:spPr>
              <a:xfrm>
                <a:off x="1739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2"/>
              <p:cNvSpPr/>
              <p:nvPr/>
            </p:nvSpPr>
            <p:spPr>
              <a:xfrm>
                <a:off x="1968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32"/>
              <p:cNvSpPr/>
              <p:nvPr/>
            </p:nvSpPr>
            <p:spPr>
              <a:xfrm>
                <a:off x="2196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32"/>
              <p:cNvSpPr/>
              <p:nvPr/>
            </p:nvSpPr>
            <p:spPr>
              <a:xfrm>
                <a:off x="2425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32"/>
              <p:cNvSpPr/>
              <p:nvPr/>
            </p:nvSpPr>
            <p:spPr>
              <a:xfrm>
                <a:off x="2653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32"/>
              <p:cNvSpPr/>
              <p:nvPr/>
            </p:nvSpPr>
            <p:spPr>
              <a:xfrm>
                <a:off x="2882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32"/>
              <p:cNvSpPr/>
              <p:nvPr/>
            </p:nvSpPr>
            <p:spPr>
              <a:xfrm>
                <a:off x="3111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32"/>
              <p:cNvSpPr/>
              <p:nvPr/>
            </p:nvSpPr>
            <p:spPr>
              <a:xfrm>
                <a:off x="3339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32"/>
              <p:cNvSpPr/>
              <p:nvPr/>
            </p:nvSpPr>
            <p:spPr>
              <a:xfrm>
                <a:off x="3568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32"/>
              <p:cNvSpPr/>
              <p:nvPr/>
            </p:nvSpPr>
            <p:spPr>
              <a:xfrm>
                <a:off x="3796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32"/>
              <p:cNvSpPr/>
              <p:nvPr/>
            </p:nvSpPr>
            <p:spPr>
              <a:xfrm>
                <a:off x="4025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32"/>
              <p:cNvSpPr/>
              <p:nvPr/>
            </p:nvSpPr>
            <p:spPr>
              <a:xfrm>
                <a:off x="4254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32"/>
              <p:cNvSpPr/>
              <p:nvPr/>
            </p:nvSpPr>
            <p:spPr>
              <a:xfrm>
                <a:off x="4482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32"/>
              <p:cNvSpPr/>
              <p:nvPr/>
            </p:nvSpPr>
            <p:spPr>
              <a:xfrm>
                <a:off x="4711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32"/>
              <p:cNvSpPr/>
              <p:nvPr/>
            </p:nvSpPr>
            <p:spPr>
              <a:xfrm>
                <a:off x="4939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32"/>
              <p:cNvSpPr/>
              <p:nvPr/>
            </p:nvSpPr>
            <p:spPr>
              <a:xfrm>
                <a:off x="5168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32"/>
              <p:cNvSpPr/>
              <p:nvPr/>
            </p:nvSpPr>
            <p:spPr>
              <a:xfrm>
                <a:off x="5397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2"/>
              <p:cNvSpPr/>
              <p:nvPr/>
            </p:nvSpPr>
            <p:spPr>
              <a:xfrm>
                <a:off x="5625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2"/>
              <p:cNvSpPr/>
              <p:nvPr/>
            </p:nvSpPr>
            <p:spPr>
              <a:xfrm>
                <a:off x="5854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2"/>
              <p:cNvSpPr/>
              <p:nvPr/>
            </p:nvSpPr>
            <p:spPr>
              <a:xfrm>
                <a:off x="6082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2"/>
              <p:cNvSpPr/>
              <p:nvPr/>
            </p:nvSpPr>
            <p:spPr>
              <a:xfrm>
                <a:off x="6311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2"/>
              <p:cNvSpPr/>
              <p:nvPr/>
            </p:nvSpPr>
            <p:spPr>
              <a:xfrm>
                <a:off x="6540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2"/>
              <p:cNvSpPr/>
              <p:nvPr/>
            </p:nvSpPr>
            <p:spPr>
              <a:xfrm>
                <a:off x="6768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2"/>
              <p:cNvSpPr/>
              <p:nvPr/>
            </p:nvSpPr>
            <p:spPr>
              <a:xfrm>
                <a:off x="6997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2"/>
              <p:cNvSpPr/>
              <p:nvPr/>
            </p:nvSpPr>
            <p:spPr>
              <a:xfrm>
                <a:off x="72259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2"/>
              <p:cNvSpPr/>
              <p:nvPr/>
            </p:nvSpPr>
            <p:spPr>
              <a:xfrm>
                <a:off x="74545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2"/>
              <p:cNvSpPr/>
              <p:nvPr/>
            </p:nvSpPr>
            <p:spPr>
              <a:xfrm>
                <a:off x="76831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2"/>
              <p:cNvSpPr/>
              <p:nvPr/>
            </p:nvSpPr>
            <p:spPr>
              <a:xfrm>
                <a:off x="79117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2"/>
              <p:cNvSpPr/>
              <p:nvPr/>
            </p:nvSpPr>
            <p:spPr>
              <a:xfrm>
                <a:off x="8140325" y="94600"/>
                <a:ext cx="84000" cy="170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37" name="Google Shape;3037;p32"/>
          <p:cNvSpPr/>
          <p:nvPr/>
        </p:nvSpPr>
        <p:spPr>
          <a:xfrm>
            <a:off x="7921750" y="650"/>
            <a:ext cx="125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8" name="Google Shape;3038;p32"/>
          <p:cNvGrpSpPr/>
          <p:nvPr/>
        </p:nvGrpSpPr>
        <p:grpSpPr>
          <a:xfrm>
            <a:off x="8492773" y="2927822"/>
            <a:ext cx="374136" cy="1810230"/>
            <a:chOff x="11203975" y="1531275"/>
            <a:chExt cx="572950" cy="2772175"/>
          </a:xfrm>
        </p:grpSpPr>
        <p:sp>
          <p:nvSpPr>
            <p:cNvPr id="3039" name="Google Shape;3039;p32"/>
            <p:cNvSpPr/>
            <p:nvPr/>
          </p:nvSpPr>
          <p:spPr>
            <a:xfrm>
              <a:off x="11203975" y="1531275"/>
              <a:ext cx="572950" cy="2772175"/>
            </a:xfrm>
            <a:custGeom>
              <a:avLst/>
              <a:gdLst/>
              <a:ahLst/>
              <a:cxnLst/>
              <a:rect l="l" t="t" r="r" b="b"/>
              <a:pathLst>
                <a:path w="22918" h="110887" extrusionOk="0">
                  <a:moveTo>
                    <a:pt x="0" y="0"/>
                  </a:moveTo>
                  <a:lnTo>
                    <a:pt x="0" y="110887"/>
                  </a:lnTo>
                  <a:lnTo>
                    <a:pt x="22918" y="110887"/>
                  </a:lnTo>
                  <a:lnTo>
                    <a:pt x="229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2"/>
            <p:cNvSpPr/>
            <p:nvPr/>
          </p:nvSpPr>
          <p:spPr>
            <a:xfrm>
              <a:off x="11294825" y="2668750"/>
              <a:ext cx="391250" cy="83300"/>
            </a:xfrm>
            <a:custGeom>
              <a:avLst/>
              <a:gdLst/>
              <a:ahLst/>
              <a:cxnLst/>
              <a:rect l="l" t="t" r="r" b="b"/>
              <a:pathLst>
                <a:path w="15650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15649" y="3332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2"/>
            <p:cNvSpPr/>
            <p:nvPr/>
          </p:nvSpPr>
          <p:spPr>
            <a:xfrm>
              <a:off x="11294825" y="2896750"/>
              <a:ext cx="391250" cy="50500"/>
            </a:xfrm>
            <a:custGeom>
              <a:avLst/>
              <a:gdLst/>
              <a:ahLst/>
              <a:cxnLst/>
              <a:rect l="l" t="t" r="r" b="b"/>
              <a:pathLst>
                <a:path w="15650" h="2020" extrusionOk="0">
                  <a:moveTo>
                    <a:pt x="1" y="0"/>
                  </a:moveTo>
                  <a:lnTo>
                    <a:pt x="1" y="2019"/>
                  </a:lnTo>
                  <a:lnTo>
                    <a:pt x="15649" y="2019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2"/>
            <p:cNvSpPr/>
            <p:nvPr/>
          </p:nvSpPr>
          <p:spPr>
            <a:xfrm>
              <a:off x="11294825" y="2994325"/>
              <a:ext cx="391250" cy="64825"/>
            </a:xfrm>
            <a:custGeom>
              <a:avLst/>
              <a:gdLst/>
              <a:ahLst/>
              <a:cxnLst/>
              <a:rect l="l" t="t" r="r" b="b"/>
              <a:pathLst>
                <a:path w="15650" h="2593" extrusionOk="0">
                  <a:moveTo>
                    <a:pt x="1" y="1"/>
                  </a:moveTo>
                  <a:lnTo>
                    <a:pt x="1" y="2592"/>
                  </a:lnTo>
                  <a:lnTo>
                    <a:pt x="15649" y="2592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2"/>
            <p:cNvSpPr/>
            <p:nvPr/>
          </p:nvSpPr>
          <p:spPr>
            <a:xfrm>
              <a:off x="11294825" y="3128950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2"/>
            <p:cNvSpPr/>
            <p:nvPr/>
          </p:nvSpPr>
          <p:spPr>
            <a:xfrm>
              <a:off x="11294825" y="3198775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2"/>
            <p:cNvSpPr/>
            <p:nvPr/>
          </p:nvSpPr>
          <p:spPr>
            <a:xfrm>
              <a:off x="11294825" y="3254300"/>
              <a:ext cx="391250" cy="23575"/>
            </a:xfrm>
            <a:custGeom>
              <a:avLst/>
              <a:gdLst/>
              <a:ahLst/>
              <a:cxnLst/>
              <a:rect l="l" t="t" r="r" b="b"/>
              <a:pathLst>
                <a:path w="15650" h="943" extrusionOk="0">
                  <a:moveTo>
                    <a:pt x="1" y="1"/>
                  </a:moveTo>
                  <a:lnTo>
                    <a:pt x="1" y="943"/>
                  </a:lnTo>
                  <a:lnTo>
                    <a:pt x="15649" y="94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2"/>
            <p:cNvSpPr/>
            <p:nvPr/>
          </p:nvSpPr>
          <p:spPr>
            <a:xfrm>
              <a:off x="11294825" y="3342650"/>
              <a:ext cx="391250" cy="47125"/>
            </a:xfrm>
            <a:custGeom>
              <a:avLst/>
              <a:gdLst/>
              <a:ahLst/>
              <a:cxnLst/>
              <a:rect l="l" t="t" r="r" b="b"/>
              <a:pathLst>
                <a:path w="15650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15649" y="1885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2"/>
            <p:cNvSpPr/>
            <p:nvPr/>
          </p:nvSpPr>
          <p:spPr>
            <a:xfrm>
              <a:off x="11294825" y="3417525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2"/>
            <p:cNvSpPr/>
            <p:nvPr/>
          </p:nvSpPr>
          <p:spPr>
            <a:xfrm>
              <a:off x="11294825" y="3500800"/>
              <a:ext cx="391250" cy="97625"/>
            </a:xfrm>
            <a:custGeom>
              <a:avLst/>
              <a:gdLst/>
              <a:ahLst/>
              <a:cxnLst/>
              <a:rect l="l" t="t" r="r" b="b"/>
              <a:pathLst>
                <a:path w="15650" h="3905" extrusionOk="0">
                  <a:moveTo>
                    <a:pt x="1" y="1"/>
                  </a:moveTo>
                  <a:lnTo>
                    <a:pt x="1" y="3905"/>
                  </a:lnTo>
                  <a:lnTo>
                    <a:pt x="15649" y="3905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2"/>
            <p:cNvSpPr/>
            <p:nvPr/>
          </p:nvSpPr>
          <p:spPr>
            <a:xfrm>
              <a:off x="11294825" y="3640475"/>
              <a:ext cx="391250" cy="25250"/>
            </a:xfrm>
            <a:custGeom>
              <a:avLst/>
              <a:gdLst/>
              <a:ahLst/>
              <a:cxnLst/>
              <a:rect l="l" t="t" r="r" b="b"/>
              <a:pathLst>
                <a:path w="15650" h="1010" extrusionOk="0">
                  <a:moveTo>
                    <a:pt x="1" y="0"/>
                  </a:moveTo>
                  <a:lnTo>
                    <a:pt x="1" y="1010"/>
                  </a:lnTo>
                  <a:lnTo>
                    <a:pt x="15649" y="1010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2"/>
            <p:cNvSpPr/>
            <p:nvPr/>
          </p:nvSpPr>
          <p:spPr>
            <a:xfrm>
              <a:off x="11294825" y="3696850"/>
              <a:ext cx="391250" cy="24425"/>
            </a:xfrm>
            <a:custGeom>
              <a:avLst/>
              <a:gdLst/>
              <a:ahLst/>
              <a:cxnLst/>
              <a:rect l="l" t="t" r="r" b="b"/>
              <a:pathLst>
                <a:path w="15650" h="977" extrusionOk="0">
                  <a:moveTo>
                    <a:pt x="1" y="0"/>
                  </a:moveTo>
                  <a:lnTo>
                    <a:pt x="1" y="976"/>
                  </a:lnTo>
                  <a:lnTo>
                    <a:pt x="15649" y="976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2"/>
            <p:cNvSpPr/>
            <p:nvPr/>
          </p:nvSpPr>
          <p:spPr>
            <a:xfrm>
              <a:off x="11294825" y="3780125"/>
              <a:ext cx="391250" cy="55550"/>
            </a:xfrm>
            <a:custGeom>
              <a:avLst/>
              <a:gdLst/>
              <a:ahLst/>
              <a:cxnLst/>
              <a:rect l="l" t="t" r="r" b="b"/>
              <a:pathLst>
                <a:path w="15650" h="2222" extrusionOk="0">
                  <a:moveTo>
                    <a:pt x="1" y="1"/>
                  </a:moveTo>
                  <a:lnTo>
                    <a:pt x="1" y="2222"/>
                  </a:lnTo>
                  <a:lnTo>
                    <a:pt x="15649" y="2222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2"/>
            <p:cNvSpPr/>
            <p:nvPr/>
          </p:nvSpPr>
          <p:spPr>
            <a:xfrm>
              <a:off x="11294825" y="3864275"/>
              <a:ext cx="391250" cy="88350"/>
            </a:xfrm>
            <a:custGeom>
              <a:avLst/>
              <a:gdLst/>
              <a:ahLst/>
              <a:cxnLst/>
              <a:rect l="l" t="t" r="r" b="b"/>
              <a:pathLst>
                <a:path w="15650" h="3534" extrusionOk="0">
                  <a:moveTo>
                    <a:pt x="1" y="0"/>
                  </a:moveTo>
                  <a:lnTo>
                    <a:pt x="1" y="3534"/>
                  </a:lnTo>
                  <a:lnTo>
                    <a:pt x="15649" y="3534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2"/>
            <p:cNvSpPr/>
            <p:nvPr/>
          </p:nvSpPr>
          <p:spPr>
            <a:xfrm>
              <a:off x="11294825" y="39845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0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2"/>
            <p:cNvSpPr/>
            <p:nvPr/>
          </p:nvSpPr>
          <p:spPr>
            <a:xfrm>
              <a:off x="11294825" y="405945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2"/>
            <p:cNvSpPr/>
            <p:nvPr/>
          </p:nvSpPr>
          <p:spPr>
            <a:xfrm>
              <a:off x="11294825" y="416630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2"/>
            <p:cNvSpPr/>
            <p:nvPr/>
          </p:nvSpPr>
          <p:spPr>
            <a:xfrm>
              <a:off x="11294825" y="2803350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2"/>
            <p:cNvSpPr/>
            <p:nvPr/>
          </p:nvSpPr>
          <p:spPr>
            <a:xfrm>
              <a:off x="11294825" y="2584600"/>
              <a:ext cx="391250" cy="32850"/>
            </a:xfrm>
            <a:custGeom>
              <a:avLst/>
              <a:gdLst/>
              <a:ahLst/>
              <a:cxnLst/>
              <a:rect l="l" t="t" r="r" b="b"/>
              <a:pathLst>
                <a:path w="15650" h="1314" extrusionOk="0">
                  <a:moveTo>
                    <a:pt x="1" y="1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2"/>
            <p:cNvSpPr/>
            <p:nvPr/>
          </p:nvSpPr>
          <p:spPr>
            <a:xfrm>
              <a:off x="11294825" y="2519825"/>
              <a:ext cx="391250" cy="32000"/>
            </a:xfrm>
            <a:custGeom>
              <a:avLst/>
              <a:gdLst/>
              <a:ahLst/>
              <a:cxnLst/>
              <a:rect l="l" t="t" r="r" b="b"/>
              <a:pathLst>
                <a:path w="15650" h="1280" extrusionOk="0">
                  <a:moveTo>
                    <a:pt x="1" y="0"/>
                  </a:moveTo>
                  <a:lnTo>
                    <a:pt x="1" y="1279"/>
                  </a:lnTo>
                  <a:lnTo>
                    <a:pt x="15649" y="1279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2"/>
            <p:cNvSpPr/>
            <p:nvPr/>
          </p:nvSpPr>
          <p:spPr>
            <a:xfrm>
              <a:off x="11294825" y="24171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2"/>
            <p:cNvSpPr/>
            <p:nvPr/>
          </p:nvSpPr>
          <p:spPr>
            <a:xfrm>
              <a:off x="11294825" y="2328850"/>
              <a:ext cx="391250" cy="27775"/>
            </a:xfrm>
            <a:custGeom>
              <a:avLst/>
              <a:gdLst/>
              <a:ahLst/>
              <a:cxnLst/>
              <a:rect l="l" t="t" r="r" b="b"/>
              <a:pathLst>
                <a:path w="15650" h="1111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2"/>
            <p:cNvSpPr/>
            <p:nvPr/>
          </p:nvSpPr>
          <p:spPr>
            <a:xfrm>
              <a:off x="11294825" y="2273325"/>
              <a:ext cx="391250" cy="27775"/>
            </a:xfrm>
            <a:custGeom>
              <a:avLst/>
              <a:gdLst/>
              <a:ahLst/>
              <a:cxnLst/>
              <a:rect l="l" t="t" r="r" b="b"/>
              <a:pathLst>
                <a:path w="15650" h="1111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2"/>
            <p:cNvSpPr/>
            <p:nvPr/>
          </p:nvSpPr>
          <p:spPr>
            <a:xfrm>
              <a:off x="11294825" y="2121875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2"/>
            <p:cNvSpPr/>
            <p:nvPr/>
          </p:nvSpPr>
          <p:spPr>
            <a:xfrm>
              <a:off x="11294825" y="2206000"/>
              <a:ext cx="391250" cy="27800"/>
            </a:xfrm>
            <a:custGeom>
              <a:avLst/>
              <a:gdLst/>
              <a:ahLst/>
              <a:cxnLst/>
              <a:rect l="l" t="t" r="r" b="b"/>
              <a:pathLst>
                <a:path w="15650" h="1112" extrusionOk="0">
                  <a:moveTo>
                    <a:pt x="1" y="1"/>
                  </a:moveTo>
                  <a:lnTo>
                    <a:pt x="1" y="1111"/>
                  </a:lnTo>
                  <a:lnTo>
                    <a:pt x="15649" y="1111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2"/>
            <p:cNvSpPr/>
            <p:nvPr/>
          </p:nvSpPr>
          <p:spPr>
            <a:xfrm>
              <a:off x="11294825" y="2021750"/>
              <a:ext cx="391250" cy="74900"/>
            </a:xfrm>
            <a:custGeom>
              <a:avLst/>
              <a:gdLst/>
              <a:ahLst/>
              <a:cxnLst/>
              <a:rect l="l" t="t" r="r" b="b"/>
              <a:pathLst>
                <a:path w="15650" h="2996" extrusionOk="0">
                  <a:moveTo>
                    <a:pt x="1" y="1"/>
                  </a:moveTo>
                  <a:lnTo>
                    <a:pt x="1" y="2996"/>
                  </a:lnTo>
                  <a:lnTo>
                    <a:pt x="15649" y="2996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2"/>
            <p:cNvSpPr/>
            <p:nvPr/>
          </p:nvSpPr>
          <p:spPr>
            <a:xfrm>
              <a:off x="11294825" y="1938475"/>
              <a:ext cx="391250" cy="46300"/>
            </a:xfrm>
            <a:custGeom>
              <a:avLst/>
              <a:gdLst/>
              <a:ahLst/>
              <a:cxnLst/>
              <a:rect l="l" t="t" r="r" b="b"/>
              <a:pathLst>
                <a:path w="1565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15649" y="1851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2"/>
            <p:cNvSpPr/>
            <p:nvPr/>
          </p:nvSpPr>
          <p:spPr>
            <a:xfrm>
              <a:off x="11294825" y="1872850"/>
              <a:ext cx="391250" cy="32825"/>
            </a:xfrm>
            <a:custGeom>
              <a:avLst/>
              <a:gdLst/>
              <a:ahLst/>
              <a:cxnLst/>
              <a:rect l="l" t="t" r="r" b="b"/>
              <a:pathLst>
                <a:path w="15650" h="1313" extrusionOk="0">
                  <a:moveTo>
                    <a:pt x="1" y="0"/>
                  </a:moveTo>
                  <a:lnTo>
                    <a:pt x="1" y="1313"/>
                  </a:lnTo>
                  <a:lnTo>
                    <a:pt x="15649" y="1313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2"/>
            <p:cNvSpPr/>
            <p:nvPr/>
          </p:nvSpPr>
          <p:spPr>
            <a:xfrm>
              <a:off x="11294825" y="1803000"/>
              <a:ext cx="391250" cy="28650"/>
            </a:xfrm>
            <a:custGeom>
              <a:avLst/>
              <a:gdLst/>
              <a:ahLst/>
              <a:cxnLst/>
              <a:rect l="l" t="t" r="r" b="b"/>
              <a:pathLst>
                <a:path w="15650" h="1146" extrusionOk="0">
                  <a:moveTo>
                    <a:pt x="1" y="1"/>
                  </a:moveTo>
                  <a:lnTo>
                    <a:pt x="1" y="1145"/>
                  </a:lnTo>
                  <a:lnTo>
                    <a:pt x="15649" y="1145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2"/>
            <p:cNvSpPr/>
            <p:nvPr/>
          </p:nvSpPr>
          <p:spPr>
            <a:xfrm>
              <a:off x="11294825" y="172392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3"/>
                  </a:lnTo>
                  <a:lnTo>
                    <a:pt x="15649" y="1683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2"/>
            <p:cNvSpPr/>
            <p:nvPr/>
          </p:nvSpPr>
          <p:spPr>
            <a:xfrm>
              <a:off x="11294825" y="1635575"/>
              <a:ext cx="391250" cy="42100"/>
            </a:xfrm>
            <a:custGeom>
              <a:avLst/>
              <a:gdLst/>
              <a:ahLst/>
              <a:cxnLst/>
              <a:rect l="l" t="t" r="r" b="b"/>
              <a:pathLst>
                <a:path w="15650" h="1684" extrusionOk="0">
                  <a:moveTo>
                    <a:pt x="1" y="1"/>
                  </a:moveTo>
                  <a:lnTo>
                    <a:pt x="1" y="1684"/>
                  </a:lnTo>
                  <a:lnTo>
                    <a:pt x="15649" y="1684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70" name="Google Shape;3070;p32"/>
          <p:cNvCxnSpPr/>
          <p:nvPr/>
        </p:nvCxnSpPr>
        <p:spPr>
          <a:xfrm rot="10800000">
            <a:off x="7894680" y="-4150"/>
            <a:ext cx="0" cy="515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071" name="Google Shape;3071;p32"/>
          <p:cNvGrpSpPr/>
          <p:nvPr/>
        </p:nvGrpSpPr>
        <p:grpSpPr>
          <a:xfrm>
            <a:off x="452892" y="426118"/>
            <a:ext cx="153418" cy="4258982"/>
            <a:chOff x="311698" y="222175"/>
            <a:chExt cx="168000" cy="4663800"/>
          </a:xfrm>
        </p:grpSpPr>
        <p:sp>
          <p:nvSpPr>
            <p:cNvPr id="3072" name="Google Shape;3072;p32"/>
            <p:cNvSpPr/>
            <p:nvPr/>
          </p:nvSpPr>
          <p:spPr>
            <a:xfrm>
              <a:off x="311698" y="2221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2"/>
            <p:cNvSpPr/>
            <p:nvPr/>
          </p:nvSpPr>
          <p:spPr>
            <a:xfrm>
              <a:off x="311698" y="47179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32"/>
          <p:cNvGrpSpPr/>
          <p:nvPr/>
        </p:nvGrpSpPr>
        <p:grpSpPr>
          <a:xfrm>
            <a:off x="7387092" y="426118"/>
            <a:ext cx="153418" cy="4258982"/>
            <a:chOff x="311698" y="222175"/>
            <a:chExt cx="168000" cy="4663800"/>
          </a:xfrm>
        </p:grpSpPr>
        <p:sp>
          <p:nvSpPr>
            <p:cNvPr id="3075" name="Google Shape;3075;p32"/>
            <p:cNvSpPr/>
            <p:nvPr/>
          </p:nvSpPr>
          <p:spPr>
            <a:xfrm>
              <a:off x="311698" y="2221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2"/>
            <p:cNvSpPr/>
            <p:nvPr/>
          </p:nvSpPr>
          <p:spPr>
            <a:xfrm>
              <a:off x="311698" y="4717975"/>
              <a:ext cx="168000" cy="16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015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630936"/>
            <a:ext cx="77175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layfair Display"/>
              <a:buNone/>
              <a:defRPr sz="2800" b="1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melight"/>
              <a:buNone/>
              <a:defRPr sz="28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melight"/>
              <a:buNone/>
              <a:defRPr sz="28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melight"/>
              <a:buNone/>
              <a:defRPr sz="28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melight"/>
              <a:buNone/>
              <a:defRPr sz="28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melight"/>
              <a:buNone/>
              <a:defRPr sz="28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melight"/>
              <a:buNone/>
              <a:defRPr sz="28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melight"/>
              <a:buNone/>
              <a:defRPr sz="28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melight"/>
              <a:buNone/>
              <a:defRPr sz="28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4" r:id="rId4"/>
    <p:sldLayoutId id="2147483676" r:id="rId5"/>
    <p:sldLayoutId id="2147483677" r:id="rId6"/>
    <p:sldLayoutId id="2147483678" r:id="rId7"/>
    <p:sldLayoutId id="214748368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36"/>
          <p:cNvSpPr txBox="1">
            <a:spLocks noGrp="1"/>
          </p:cNvSpPr>
          <p:nvPr>
            <p:ph type="ctrTitle"/>
          </p:nvPr>
        </p:nvSpPr>
        <p:spPr>
          <a:xfrm>
            <a:off x="538503" y="1366329"/>
            <a:ext cx="6832800" cy="13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2"/>
                </a:solidFill>
              </a:rPr>
              <a:t>The birth and spread of Marxism</a:t>
            </a:r>
            <a:endParaRPr sz="6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8" name="Google Shape;3088;p36"/>
          <p:cNvSpPr txBox="1">
            <a:spLocks noGrp="1"/>
          </p:cNvSpPr>
          <p:nvPr>
            <p:ph type="ctrTitle"/>
          </p:nvPr>
        </p:nvSpPr>
        <p:spPr>
          <a:xfrm>
            <a:off x="5157306" y="701425"/>
            <a:ext cx="1978044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Unit 5 Lesson 11·</a:t>
            </a:r>
            <a:endParaRPr sz="1800" dirty="0"/>
          </a:p>
        </p:txBody>
      </p:sp>
      <p:grpSp>
        <p:nvGrpSpPr>
          <p:cNvPr id="3089" name="Google Shape;3089;p36"/>
          <p:cNvGrpSpPr/>
          <p:nvPr/>
        </p:nvGrpSpPr>
        <p:grpSpPr>
          <a:xfrm>
            <a:off x="871182" y="803550"/>
            <a:ext cx="864522" cy="709660"/>
            <a:chOff x="1214950" y="539500"/>
            <a:chExt cx="1225925" cy="1006325"/>
          </a:xfrm>
        </p:grpSpPr>
        <p:sp>
          <p:nvSpPr>
            <p:cNvPr id="3090" name="Google Shape;3090;p36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6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6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6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6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6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6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6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6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6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6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6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6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6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4" name="Google Shape;3104;p36"/>
          <p:cNvGrpSpPr/>
          <p:nvPr/>
        </p:nvGrpSpPr>
        <p:grpSpPr>
          <a:xfrm>
            <a:off x="6241117" y="3741511"/>
            <a:ext cx="864522" cy="709660"/>
            <a:chOff x="1214950" y="539500"/>
            <a:chExt cx="1225925" cy="1006325"/>
          </a:xfrm>
        </p:grpSpPr>
        <p:sp>
          <p:nvSpPr>
            <p:cNvPr id="3105" name="Google Shape;3105;p36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6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6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6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6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6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6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6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6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6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6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6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6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6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3" name="Google Shape;3123;p36"/>
          <p:cNvSpPr txBox="1">
            <a:spLocks noGrp="1"/>
          </p:cNvSpPr>
          <p:nvPr>
            <p:ph type="subTitle" idx="1"/>
          </p:nvPr>
        </p:nvSpPr>
        <p:spPr>
          <a:xfrm>
            <a:off x="1868238" y="3116927"/>
            <a:ext cx="421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rgbClr val="7A58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备课：绍兴一中历史组  杨炀</a:t>
            </a:r>
            <a:endParaRPr sz="2000" dirty="0">
              <a:solidFill>
                <a:srgbClr val="7A58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4" name="Google Shape;3124;p36"/>
          <p:cNvSpPr txBox="1">
            <a:spLocks noGrp="1"/>
          </p:cNvSpPr>
          <p:nvPr>
            <p:ph type="ctrTitle"/>
          </p:nvPr>
        </p:nvSpPr>
        <p:spPr>
          <a:xfrm rot="-5400000">
            <a:off x="5836692" y="2405400"/>
            <a:ext cx="4638740" cy="332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0" dirty="0">
                <a:solidFill>
                  <a:srgbClr val="FFF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Industrial revolution and the birth of Marxism</a:t>
            </a:r>
            <a:endParaRPr sz="1500" b="0" dirty="0">
              <a:solidFill>
                <a:srgbClr val="FFF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5" name="Google Shape;3125;p36"/>
          <p:cNvSpPr txBox="1"/>
          <p:nvPr/>
        </p:nvSpPr>
        <p:spPr>
          <a:xfrm rot="-5400000">
            <a:off x="8046700" y="723542"/>
            <a:ext cx="12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lt1"/>
                </a:solidFill>
                <a:latin typeface="ABeeZee"/>
                <a:ea typeface="ABeeZee"/>
                <a:cs typeface="ABeeZee"/>
                <a:sym typeface="ABeeZee"/>
              </a:rPr>
              <a:t>备课：绍兴一中</a:t>
            </a:r>
            <a:endParaRPr lang="en-US" sz="1200" dirty="0">
              <a:solidFill>
                <a:schemeClr val="l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126" name="Google Shape;3126;p36"/>
          <p:cNvSpPr txBox="1"/>
          <p:nvPr/>
        </p:nvSpPr>
        <p:spPr>
          <a:xfrm rot="-5400000">
            <a:off x="7980850" y="2013166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lt1"/>
                </a:solidFill>
                <a:latin typeface="ABeeZee"/>
                <a:ea typeface="ABeeZee"/>
                <a:cs typeface="ABeeZee"/>
                <a:sym typeface="ABeeZee"/>
              </a:rPr>
              <a:t>Unit 5 Lesson 11·</a:t>
            </a:r>
            <a:endParaRPr lang="zh-CN" altLang="en-US" sz="1200" dirty="0">
              <a:solidFill>
                <a:schemeClr val="l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cxnSp>
        <p:nvCxnSpPr>
          <p:cNvPr id="3128" name="Google Shape;3128;p36"/>
          <p:cNvCxnSpPr/>
          <p:nvPr/>
        </p:nvCxnSpPr>
        <p:spPr>
          <a:xfrm>
            <a:off x="1762788" y="3544451"/>
            <a:ext cx="4429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9" name="Google Shape;3129;p36"/>
          <p:cNvCxnSpPr/>
          <p:nvPr/>
        </p:nvCxnSpPr>
        <p:spPr>
          <a:xfrm>
            <a:off x="1762788" y="3129546"/>
            <a:ext cx="4429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8E5818-9DEB-4E7A-9B9F-365A49B339F1}"/>
              </a:ext>
            </a:extLst>
          </p:cNvPr>
          <p:cNvGrpSpPr/>
          <p:nvPr/>
        </p:nvGrpSpPr>
        <p:grpSpPr>
          <a:xfrm>
            <a:off x="3272425" y="1516891"/>
            <a:ext cx="1364955" cy="237400"/>
            <a:chOff x="3608988" y="1297526"/>
            <a:chExt cx="1364955" cy="237400"/>
          </a:xfrm>
        </p:grpSpPr>
        <p:grpSp>
          <p:nvGrpSpPr>
            <p:cNvPr id="3119" name="Google Shape;3119;p36"/>
            <p:cNvGrpSpPr/>
            <p:nvPr/>
          </p:nvGrpSpPr>
          <p:grpSpPr>
            <a:xfrm>
              <a:off x="3608988" y="1299450"/>
              <a:ext cx="835050" cy="234900"/>
              <a:chOff x="3570000" y="1118875"/>
              <a:chExt cx="835050" cy="234900"/>
            </a:xfrm>
          </p:grpSpPr>
          <p:sp>
            <p:nvSpPr>
              <p:cNvPr id="3120" name="Google Shape;3120;p36"/>
              <p:cNvSpPr/>
              <p:nvPr/>
            </p:nvSpPr>
            <p:spPr>
              <a:xfrm>
                <a:off x="3570000" y="1118875"/>
                <a:ext cx="246900" cy="2349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36"/>
              <p:cNvSpPr/>
              <p:nvPr/>
            </p:nvSpPr>
            <p:spPr>
              <a:xfrm>
                <a:off x="3864075" y="1118875"/>
                <a:ext cx="246900" cy="2349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36"/>
              <p:cNvSpPr/>
              <p:nvPr/>
            </p:nvSpPr>
            <p:spPr>
              <a:xfrm>
                <a:off x="4158150" y="1118875"/>
                <a:ext cx="246900" cy="2349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3122;p36">
              <a:extLst>
                <a:ext uri="{FF2B5EF4-FFF2-40B4-BE49-F238E27FC236}">
                  <a16:creationId xmlns:a16="http://schemas.microsoft.com/office/drawing/2014/main" id="{74AC8923-99BC-43F0-9A78-7EE4114228BF}"/>
                </a:ext>
              </a:extLst>
            </p:cNvPr>
            <p:cNvSpPr/>
            <p:nvPr/>
          </p:nvSpPr>
          <p:spPr>
            <a:xfrm>
              <a:off x="4469713" y="1297526"/>
              <a:ext cx="246900" cy="23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22;p36">
              <a:extLst>
                <a:ext uri="{FF2B5EF4-FFF2-40B4-BE49-F238E27FC236}">
                  <a16:creationId xmlns:a16="http://schemas.microsoft.com/office/drawing/2014/main" id="{1C6B100E-42D8-4E12-9CBF-C8C19F36F5FD}"/>
                </a:ext>
              </a:extLst>
            </p:cNvPr>
            <p:cNvSpPr/>
            <p:nvPr/>
          </p:nvSpPr>
          <p:spPr>
            <a:xfrm>
              <a:off x="4727043" y="1300026"/>
              <a:ext cx="246900" cy="23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3087;p36">
            <a:extLst>
              <a:ext uri="{FF2B5EF4-FFF2-40B4-BE49-F238E27FC236}">
                <a16:creationId xmlns:a16="http://schemas.microsoft.com/office/drawing/2014/main" id="{35E28001-4533-4D70-B913-48FB86E0C138}"/>
              </a:ext>
            </a:extLst>
          </p:cNvPr>
          <p:cNvSpPr txBox="1">
            <a:spLocks/>
          </p:cNvSpPr>
          <p:nvPr/>
        </p:nvSpPr>
        <p:spPr>
          <a:xfrm>
            <a:off x="617172" y="1772796"/>
            <a:ext cx="68328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Playfair Display"/>
              <a:buNone/>
              <a:defRPr sz="4300" b="1" i="0" u="none" strike="noStrike" cap="non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imelight"/>
              <a:buNone/>
              <a:defRPr sz="52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imelight"/>
              <a:buNone/>
              <a:defRPr sz="52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imelight"/>
              <a:buNone/>
              <a:defRPr sz="52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imelight"/>
              <a:buNone/>
              <a:defRPr sz="52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imelight"/>
              <a:buNone/>
              <a:defRPr sz="52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imelight"/>
              <a:buNone/>
              <a:defRPr sz="52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imelight"/>
              <a:buNone/>
              <a:defRPr sz="52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imelight"/>
              <a:buNone/>
              <a:defRPr sz="52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>
              <a:lnSpc>
                <a:spcPct val="100000"/>
              </a:lnSpc>
            </a:pPr>
            <a:br>
              <a:rPr lang="en-US" sz="2500" dirty="0">
                <a:solidFill>
                  <a:schemeClr val="dk2"/>
                </a:solidFill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马克思主义的诞生与传播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63966" y="559977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7744" y="567161"/>
            <a:ext cx="5048086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马克思主义诞生背景：思想基础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B3FE8E1-D1EE-4D9B-BCBB-CD9AC8E8BF6B}"/>
              </a:ext>
            </a:extLst>
          </p:cNvPr>
          <p:cNvGrpSpPr/>
          <p:nvPr/>
        </p:nvGrpSpPr>
        <p:grpSpPr>
          <a:xfrm>
            <a:off x="772825" y="1081528"/>
            <a:ext cx="7282844" cy="1346700"/>
            <a:chOff x="676757" y="1097695"/>
            <a:chExt cx="7790485" cy="125284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E156EF0-A5B4-441E-BD53-DE6EE730A8DE}"/>
                </a:ext>
              </a:extLst>
            </p:cNvPr>
            <p:cNvGrpSpPr/>
            <p:nvPr/>
          </p:nvGrpSpPr>
          <p:grpSpPr>
            <a:xfrm>
              <a:off x="676757" y="1097695"/>
              <a:ext cx="7790485" cy="1252840"/>
              <a:chOff x="1194667" y="1216239"/>
              <a:chExt cx="6617332" cy="2803475"/>
            </a:xfrm>
          </p:grpSpPr>
          <p:sp>
            <p:nvSpPr>
              <p:cNvPr id="107" name="任意多边形 9">
                <a:extLst>
                  <a:ext uri="{FF2B5EF4-FFF2-40B4-BE49-F238E27FC236}">
                    <a16:creationId xmlns:a16="http://schemas.microsoft.com/office/drawing/2014/main" id="{2FD73694-B507-4430-A4C6-68D04E5A6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667" y="1216239"/>
                <a:ext cx="6617332" cy="2803475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050" dirty="0"/>
              </a:p>
            </p:txBody>
          </p:sp>
          <p:sp>
            <p:nvSpPr>
              <p:cNvPr id="108" name="任意多边形 10">
                <a:extLst>
                  <a:ext uri="{FF2B5EF4-FFF2-40B4-BE49-F238E27FC236}">
                    <a16:creationId xmlns:a16="http://schemas.microsoft.com/office/drawing/2014/main" id="{15572A3F-1A8C-41C3-ACD8-F6EBF8BC9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88" y="1528454"/>
                <a:ext cx="6375691" cy="2335553"/>
              </a:xfrm>
              <a:custGeom>
                <a:avLst/>
                <a:gdLst>
                  <a:gd name="T0" fmla="*/ 380109 w 8817618"/>
                  <a:gd name="T1" fmla="*/ 0 h 2876550"/>
                  <a:gd name="T2" fmla="*/ 7803137 w 8817618"/>
                  <a:gd name="T3" fmla="*/ 0 h 2876550"/>
                  <a:gd name="T4" fmla="*/ 7833009 w 8817618"/>
                  <a:gd name="T5" fmla="*/ 126717 h 2876550"/>
                  <a:gd name="T6" fmla="*/ 8183249 w 8817618"/>
                  <a:gd name="T7" fmla="*/ 325546 h 2876550"/>
                  <a:gd name="T8" fmla="*/ 8183249 w 8817618"/>
                  <a:gd name="T9" fmla="*/ 1929681 h 2876550"/>
                  <a:gd name="T10" fmla="*/ 7803137 w 8817618"/>
                  <a:gd name="T11" fmla="*/ 2255226 h 2876550"/>
                  <a:gd name="T12" fmla="*/ 7810485 w 8817618"/>
                  <a:gd name="T13" fmla="*/ 2286394 h 2876550"/>
                  <a:gd name="T14" fmla="*/ 372761 w 8817618"/>
                  <a:gd name="T15" fmla="*/ 2286394 h 2876550"/>
                  <a:gd name="T16" fmla="*/ 380108 w 8817618"/>
                  <a:gd name="T17" fmla="*/ 2255226 h 2876550"/>
                  <a:gd name="T18" fmla="*/ 76604 w 8817618"/>
                  <a:gd name="T19" fmla="*/ 1936295 h 2876550"/>
                  <a:gd name="T20" fmla="*/ 0 w 8817618"/>
                  <a:gd name="T21" fmla="*/ 1929681 h 2876550"/>
                  <a:gd name="T22" fmla="*/ 0 w 8817618"/>
                  <a:gd name="T23" fmla="*/ 325546 h 2876550"/>
                  <a:gd name="T24" fmla="*/ 380109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817618"/>
                  <a:gd name="T40" fmla="*/ 0 h 2876550"/>
                  <a:gd name="T41" fmla="*/ 8817618 w 8817618"/>
                  <a:gd name="T42" fmla="*/ 2876550 h 287655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</p:grp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257A9861-169C-45AA-94CC-01B0E6F2AC1D}"/>
                </a:ext>
              </a:extLst>
            </p:cNvPr>
            <p:cNvSpPr txBox="1"/>
            <p:nvPr/>
          </p:nvSpPr>
          <p:spPr>
            <a:xfrm>
              <a:off x="1014674" y="1265288"/>
              <a:ext cx="71227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“他们看到了阶级对立，但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看不到无产阶级方面的任何历史主动性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。他们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拒绝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一切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革命行动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，想通过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和平途径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达到自己目的。”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——《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马克思恩格斯选集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第一卷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295B0ED6-3402-4939-8B8D-67BA3F29EB0B}"/>
              </a:ext>
            </a:extLst>
          </p:cNvPr>
          <p:cNvSpPr txBox="1"/>
          <p:nvPr/>
        </p:nvSpPr>
        <p:spPr>
          <a:xfrm>
            <a:off x="765030" y="2480225"/>
            <a:ext cx="7644454" cy="200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空想社会主义的主张：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揭露和批判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资本主义制度的种种弊端；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反对自由放任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的竞争，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主张建立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合作、平等、和谐的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理想社会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ts val="25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空想社会主义的局限性：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没有找到实现理想社会的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现实力量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800" b="1" u="sng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（企图依靠资产阶级实现理想，没有看到无产阶级的力量。）</a:t>
            </a:r>
            <a:endParaRPr lang="en-US" altLang="zh-CN" sz="1800" b="1" u="sng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没有找到正确有效的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r>
              <a:rPr lang="zh-CN" altLang="en-US" sz="1800" b="1" u="sng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（希望通过渐进式的和平变革达成目的，没有考虑阶级斗争和暴力革命。）</a:t>
            </a:r>
          </a:p>
        </p:txBody>
      </p:sp>
    </p:spTree>
    <p:extLst>
      <p:ext uri="{BB962C8B-B14F-4D97-AF65-F5344CB8AC3E}">
        <p14:creationId xmlns:p14="http://schemas.microsoft.com/office/powerpoint/2010/main" val="144982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69456" y="598092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8466" y="545609"/>
            <a:ext cx="5048086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马克思主义诞生背景：思想基础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70DDE55-5CE5-4EEF-9CBF-441899C38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955" y="1110756"/>
            <a:ext cx="3131443" cy="400110"/>
          </a:xfrm>
          <a:prstGeom prst="rect">
            <a:avLst/>
          </a:prstGeom>
          <a:solidFill>
            <a:srgbClr val="7A58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世纪人类三大思想成果</a:t>
            </a:r>
          </a:p>
        </p:txBody>
      </p:sp>
      <p:grpSp>
        <p:nvGrpSpPr>
          <p:cNvPr id="25" name="组合 124">
            <a:extLst>
              <a:ext uri="{FF2B5EF4-FFF2-40B4-BE49-F238E27FC236}">
                <a16:creationId xmlns:a16="http://schemas.microsoft.com/office/drawing/2014/main" id="{AACF9FCB-A68F-4A8F-934A-CE95A5C835E0}"/>
              </a:ext>
            </a:extLst>
          </p:cNvPr>
          <p:cNvGrpSpPr>
            <a:grpSpLocks/>
          </p:cNvGrpSpPr>
          <p:nvPr/>
        </p:nvGrpSpPr>
        <p:grpSpPr bwMode="auto">
          <a:xfrm>
            <a:off x="897022" y="1617044"/>
            <a:ext cx="628698" cy="569509"/>
            <a:chOff x="217499" y="98415"/>
            <a:chExt cx="912859" cy="9111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6" name="组合 104">
              <a:extLst>
                <a:ext uri="{FF2B5EF4-FFF2-40B4-BE49-F238E27FC236}">
                  <a16:creationId xmlns:a16="http://schemas.microsoft.com/office/drawing/2014/main" id="{B99322D6-BE61-4712-9053-574CCCAF64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499" y="98415"/>
              <a:ext cx="912859" cy="911136"/>
              <a:chOff x="-1477" y="3031"/>
              <a:chExt cx="4713511" cy="4704612"/>
            </a:xfrm>
          </p:grpSpPr>
          <p:sp>
            <p:nvSpPr>
              <p:cNvPr id="44" name="椭圆 105">
                <a:extLst>
                  <a:ext uri="{FF2B5EF4-FFF2-40B4-BE49-F238E27FC236}">
                    <a16:creationId xmlns:a16="http://schemas.microsoft.com/office/drawing/2014/main" id="{4A61E7C7-C332-4C86-B080-784670987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457" y="207936"/>
                <a:ext cx="4303646" cy="429480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2800">
                  <a:solidFill>
                    <a:srgbClr val="FDFBE9"/>
                  </a:solidFill>
                </a:endParaRPr>
              </a:p>
            </p:txBody>
          </p:sp>
          <p:sp>
            <p:nvSpPr>
              <p:cNvPr id="46" name="椭圆 106">
                <a:extLst>
                  <a:ext uri="{FF2B5EF4-FFF2-40B4-BE49-F238E27FC236}">
                    <a16:creationId xmlns:a16="http://schemas.microsoft.com/office/drawing/2014/main" id="{C9DCB2EC-753B-4AFB-AC4D-C67F70279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77" y="3031"/>
                <a:ext cx="4713511" cy="470461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2800">
                  <a:solidFill>
                    <a:srgbClr val="FDFBE9"/>
                  </a:solidFill>
                </a:endParaRPr>
              </a:p>
            </p:txBody>
          </p:sp>
        </p:grpSp>
        <p:sp>
          <p:nvSpPr>
            <p:cNvPr id="27" name="文本框 96">
              <a:extLst>
                <a:ext uri="{FF2B5EF4-FFF2-40B4-BE49-F238E27FC236}">
                  <a16:creationId xmlns:a16="http://schemas.microsoft.com/office/drawing/2014/main" id="{56669E72-DF50-42D6-B38E-2DFA9A7B9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405" y="122747"/>
              <a:ext cx="576812" cy="697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en-US" altLang="zh-CN" sz="2800" dirty="0">
                  <a:latin typeface="Vivaldi" pitchFamily="66" charset="0"/>
                </a:rPr>
                <a:t>A</a:t>
              </a:r>
              <a:endParaRPr lang="zh-CN" altLang="en-US" sz="2800" dirty="0">
                <a:latin typeface="Vivaldi" pitchFamily="66" charset="0"/>
              </a:endParaRPr>
            </a:p>
          </p:txBody>
        </p:sp>
      </p:grpSp>
      <p:grpSp>
        <p:nvGrpSpPr>
          <p:cNvPr id="47" name="组合 125">
            <a:extLst>
              <a:ext uri="{FF2B5EF4-FFF2-40B4-BE49-F238E27FC236}">
                <a16:creationId xmlns:a16="http://schemas.microsoft.com/office/drawing/2014/main" id="{441603CF-16CE-4376-AB71-98A2BCCC62BB}"/>
              </a:ext>
            </a:extLst>
          </p:cNvPr>
          <p:cNvGrpSpPr>
            <a:grpSpLocks/>
          </p:cNvGrpSpPr>
          <p:nvPr/>
        </p:nvGrpSpPr>
        <p:grpSpPr bwMode="auto">
          <a:xfrm>
            <a:off x="881511" y="2540016"/>
            <a:ext cx="684608" cy="629188"/>
            <a:chOff x="538321" y="134711"/>
            <a:chExt cx="960451" cy="9123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8" name="组合 113">
              <a:extLst>
                <a:ext uri="{FF2B5EF4-FFF2-40B4-BE49-F238E27FC236}">
                  <a16:creationId xmlns:a16="http://schemas.microsoft.com/office/drawing/2014/main" id="{02BEB7DA-FFEB-4B05-8CB5-D6DC11BB55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32" y="134711"/>
              <a:ext cx="912340" cy="912340"/>
              <a:chOff x="0" y="0"/>
              <a:chExt cx="4710831" cy="4710828"/>
            </a:xfrm>
          </p:grpSpPr>
          <p:sp>
            <p:nvSpPr>
              <p:cNvPr id="51" name="椭圆 114">
                <a:extLst>
                  <a:ext uri="{FF2B5EF4-FFF2-40B4-BE49-F238E27FC236}">
                    <a16:creationId xmlns:a16="http://schemas.microsoft.com/office/drawing/2014/main" id="{8481A34F-151C-48B4-BABE-88E8480B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942" y="205974"/>
                <a:ext cx="4302546" cy="4302855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2800">
                  <a:solidFill>
                    <a:srgbClr val="FDFBE9"/>
                  </a:solidFill>
                </a:endParaRPr>
              </a:p>
            </p:txBody>
          </p:sp>
          <p:sp>
            <p:nvSpPr>
              <p:cNvPr id="52" name="椭圆 115">
                <a:extLst>
                  <a:ext uri="{FF2B5EF4-FFF2-40B4-BE49-F238E27FC236}">
                    <a16:creationId xmlns:a16="http://schemas.microsoft.com/office/drawing/2014/main" id="{330D3147-3030-4AED-92D0-A2DBD9E13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44" y="1074"/>
                <a:ext cx="4712318" cy="471265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2800">
                  <a:solidFill>
                    <a:srgbClr val="FDFBE9"/>
                  </a:solidFill>
                </a:endParaRPr>
              </a:p>
            </p:txBody>
          </p:sp>
        </p:grpSp>
        <p:sp>
          <p:nvSpPr>
            <p:cNvPr id="49" name="文本框 97">
              <a:extLst>
                <a:ext uri="{FF2B5EF4-FFF2-40B4-BE49-F238E27FC236}">
                  <a16:creationId xmlns:a16="http://schemas.microsoft.com/office/drawing/2014/main" id="{F870682C-EDCB-4AD9-8C93-F1C75498B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321" y="209611"/>
              <a:ext cx="838094" cy="697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en-US" altLang="zh-CN" sz="2800" dirty="0">
                  <a:latin typeface="Vivaldi" pitchFamily="66" charset="0"/>
                </a:rPr>
                <a:t>B</a:t>
              </a:r>
              <a:endParaRPr lang="zh-CN" altLang="en-US" sz="2800" dirty="0">
                <a:latin typeface="Vivaldi" pitchFamily="66" charset="0"/>
              </a:endParaRPr>
            </a:p>
          </p:txBody>
        </p:sp>
      </p:grpSp>
      <p:grpSp>
        <p:nvGrpSpPr>
          <p:cNvPr id="53" name="组合 122">
            <a:extLst>
              <a:ext uri="{FF2B5EF4-FFF2-40B4-BE49-F238E27FC236}">
                <a16:creationId xmlns:a16="http://schemas.microsoft.com/office/drawing/2014/main" id="{E8721BC7-114B-45D8-8A87-0F1F3A4152A1}"/>
              </a:ext>
            </a:extLst>
          </p:cNvPr>
          <p:cNvGrpSpPr>
            <a:grpSpLocks/>
          </p:cNvGrpSpPr>
          <p:nvPr/>
        </p:nvGrpSpPr>
        <p:grpSpPr bwMode="auto">
          <a:xfrm>
            <a:off x="917780" y="3456895"/>
            <a:ext cx="642717" cy="629432"/>
            <a:chOff x="126410" y="-168226"/>
            <a:chExt cx="912639" cy="9111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4" name="组合 107">
              <a:extLst>
                <a:ext uri="{FF2B5EF4-FFF2-40B4-BE49-F238E27FC236}">
                  <a16:creationId xmlns:a16="http://schemas.microsoft.com/office/drawing/2014/main" id="{F60BBD62-5E5C-454E-AFDF-3455D4D248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410" y="-168226"/>
              <a:ext cx="912639" cy="911136"/>
              <a:chOff x="-8745796" y="-1373759"/>
              <a:chExt cx="4712373" cy="4704612"/>
            </a:xfrm>
          </p:grpSpPr>
          <p:sp>
            <p:nvSpPr>
              <p:cNvPr id="57" name="椭圆 108">
                <a:extLst>
                  <a:ext uri="{FF2B5EF4-FFF2-40B4-BE49-F238E27FC236}">
                    <a16:creationId xmlns:a16="http://schemas.microsoft.com/office/drawing/2014/main" id="{7414F931-43EC-4540-8B7C-BFBCFF864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540918" y="-1168852"/>
                <a:ext cx="4302600" cy="429480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2800">
                  <a:solidFill>
                    <a:srgbClr val="FDFBE9"/>
                  </a:solidFill>
                </a:endParaRPr>
              </a:p>
            </p:txBody>
          </p:sp>
          <p:sp>
            <p:nvSpPr>
              <p:cNvPr id="58" name="椭圆 109">
                <a:extLst>
                  <a:ext uri="{FF2B5EF4-FFF2-40B4-BE49-F238E27FC236}">
                    <a16:creationId xmlns:a16="http://schemas.microsoft.com/office/drawing/2014/main" id="{EE9BCF7C-C280-4CD5-A66E-27C862137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745796" y="-1373759"/>
                <a:ext cx="4712373" cy="470461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2800">
                  <a:solidFill>
                    <a:srgbClr val="FDFBE9"/>
                  </a:solidFill>
                </a:endParaRPr>
              </a:p>
            </p:txBody>
          </p:sp>
        </p:grpSp>
        <p:sp>
          <p:nvSpPr>
            <p:cNvPr id="55" name="文本框 98">
              <a:extLst>
                <a:ext uri="{FF2B5EF4-FFF2-40B4-BE49-F238E27FC236}">
                  <a16:creationId xmlns:a16="http://schemas.microsoft.com/office/drawing/2014/main" id="{EE0598F2-B848-428F-8A9A-80E5901CA2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662" y="-87568"/>
              <a:ext cx="611591" cy="697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en-US" altLang="zh-CN" sz="2800" dirty="0">
                  <a:latin typeface="Vivaldi" pitchFamily="66" charset="0"/>
                </a:rPr>
                <a:t>C</a:t>
              </a:r>
              <a:endParaRPr lang="zh-CN" altLang="en-US" sz="2800" dirty="0">
                <a:latin typeface="Vivaldi" pitchFamily="66" charset="0"/>
              </a:endParaRPr>
            </a:p>
          </p:txBody>
        </p:sp>
      </p:grpSp>
      <p:sp>
        <p:nvSpPr>
          <p:cNvPr id="60" name="文本框 100">
            <a:extLst>
              <a:ext uri="{FF2B5EF4-FFF2-40B4-BE49-F238E27FC236}">
                <a16:creationId xmlns:a16="http://schemas.microsoft.com/office/drawing/2014/main" id="{01942A15-50BC-4296-8A66-1C37B9BD8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386" y="1675142"/>
            <a:ext cx="266290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200" b="1" dirty="0">
                <a:latin typeface="微软雅黑" pitchFamily="34" charset="-122"/>
                <a:ea typeface="微软雅黑" pitchFamily="34" charset="-122"/>
              </a:rPr>
              <a:t>{</a:t>
            </a:r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英法空想社会主义</a:t>
            </a:r>
            <a:r>
              <a:rPr lang="en-US" altLang="zh-CN" sz="2200" b="1" dirty="0">
                <a:latin typeface="微软雅黑" pitchFamily="34" charset="-122"/>
                <a:ea typeface="微软雅黑" pitchFamily="34" charset="-122"/>
              </a:rPr>
              <a:t>}</a:t>
            </a:r>
            <a:endParaRPr lang="zh-CN" altLang="en-US" sz="2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文本框 117">
            <a:extLst>
              <a:ext uri="{FF2B5EF4-FFF2-40B4-BE49-F238E27FC236}">
                <a16:creationId xmlns:a16="http://schemas.microsoft.com/office/drawing/2014/main" id="{D81E81FB-84EC-46B9-857F-6B7428AA1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2" y="2615655"/>
            <a:ext cx="209865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200" b="1" dirty="0">
                <a:latin typeface="微软雅黑" pitchFamily="34" charset="-122"/>
                <a:ea typeface="微软雅黑" pitchFamily="34" charset="-122"/>
              </a:rPr>
              <a:t>{</a:t>
            </a:r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德国古典哲学</a:t>
            </a:r>
            <a:r>
              <a:rPr lang="en-US" altLang="zh-CN" sz="2200" b="1" dirty="0">
                <a:latin typeface="微软雅黑" pitchFamily="34" charset="-122"/>
                <a:ea typeface="微软雅黑" pitchFamily="34" charset="-122"/>
              </a:rPr>
              <a:t>}</a:t>
            </a:r>
            <a:endParaRPr lang="zh-CN" altLang="en-US" sz="2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116">
            <a:extLst>
              <a:ext uri="{FF2B5EF4-FFF2-40B4-BE49-F238E27FC236}">
                <a16:creationId xmlns:a16="http://schemas.microsoft.com/office/drawing/2014/main" id="{547DF8CC-7A89-4B3D-A141-521DAC3EB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692" y="3556168"/>
            <a:ext cx="294503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1" hangingPunct="1">
              <a:buFont typeface="Arial" pitchFamily="34" charset="0"/>
              <a:buNone/>
            </a:pPr>
            <a:r>
              <a:rPr lang="en-US" altLang="zh-CN" sz="2200" b="1" dirty="0">
                <a:latin typeface="微软雅黑" pitchFamily="34" charset="-122"/>
                <a:ea typeface="微软雅黑" pitchFamily="34" charset="-122"/>
              </a:rPr>
              <a:t>{</a:t>
            </a:r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英国古典政治经济学</a:t>
            </a:r>
            <a:r>
              <a:rPr lang="en-US" altLang="zh-CN" sz="2200" b="1" dirty="0">
                <a:latin typeface="微软雅黑" pitchFamily="34" charset="-122"/>
                <a:ea typeface="微软雅黑" pitchFamily="34" charset="-122"/>
              </a:rPr>
              <a:t>}</a:t>
            </a:r>
            <a:endParaRPr lang="zh-CN" altLang="en-US" sz="2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9F74963-D937-4223-AE6A-CA1D33573D69}"/>
              </a:ext>
            </a:extLst>
          </p:cNvPr>
          <p:cNvSpPr txBox="1"/>
          <p:nvPr/>
        </p:nvSpPr>
        <p:spPr>
          <a:xfrm>
            <a:off x="781528" y="2129108"/>
            <a:ext cx="435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代表人物：圣西门、傅里叶、欧文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01F27E7-5847-49EF-8F5F-28A2F4558953}"/>
              </a:ext>
            </a:extLst>
          </p:cNvPr>
          <p:cNvSpPr txBox="1"/>
          <p:nvPr/>
        </p:nvSpPr>
        <p:spPr>
          <a:xfrm>
            <a:off x="792422" y="3068812"/>
            <a:ext cx="372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代表人物：黑格尔、费尔巴哈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1680FB5-411C-4AC4-9205-79CABF585E4D}"/>
              </a:ext>
            </a:extLst>
          </p:cNvPr>
          <p:cNvSpPr txBox="1"/>
          <p:nvPr/>
        </p:nvSpPr>
        <p:spPr>
          <a:xfrm>
            <a:off x="498258" y="4024250"/>
            <a:ext cx="468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代表人物：亚当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斯密、大卫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李嘉图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DDF2073-8486-43E6-A5B8-3A0F3543E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609" y="1108863"/>
            <a:ext cx="3131443" cy="400110"/>
          </a:xfrm>
          <a:prstGeom prst="rect">
            <a:avLst/>
          </a:prstGeom>
          <a:solidFill>
            <a:srgbClr val="7A58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马克思主义三大组成部分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4FA97A3E-F943-43F1-829F-503E68A4452F}"/>
              </a:ext>
            </a:extLst>
          </p:cNvPr>
          <p:cNvSpPr/>
          <p:nvPr/>
        </p:nvSpPr>
        <p:spPr>
          <a:xfrm>
            <a:off x="4712425" y="1691814"/>
            <a:ext cx="243533" cy="647155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A1B502A-08AE-4804-BAFA-204D5E0D2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26" y="1631576"/>
            <a:ext cx="3210026" cy="9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ct val="20000"/>
              </a:spcBef>
            </a:pP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</a:t>
            </a: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社会主义</a:t>
            </a:r>
            <a:endParaRPr lang="en-US" altLang="zh-CN" sz="210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  <a:spcBef>
                <a:spcPct val="20000"/>
              </a:spcBef>
            </a:pP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（关于无产阶级如何实现解放，相关著作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共产党宣言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等）</a:t>
            </a:r>
            <a:endParaRPr lang="zh-CN" altLang="en-US" sz="2100" b="1" dirty="0">
              <a:solidFill>
                <a:schemeClr val="tx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A64600F6-13C3-43E5-B7D0-033CA79B9E78}"/>
              </a:ext>
            </a:extLst>
          </p:cNvPr>
          <p:cNvSpPr/>
          <p:nvPr/>
        </p:nvSpPr>
        <p:spPr>
          <a:xfrm>
            <a:off x="4700612" y="2714802"/>
            <a:ext cx="243533" cy="647155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B0769D7-E7C6-4189-B7FC-D5D7D1C21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26" y="2615655"/>
            <a:ext cx="3210026" cy="9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ct val="20000"/>
              </a:spcBef>
            </a:pP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马克思主义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哲学</a:t>
            </a:r>
            <a:endParaRPr lang="en-US" altLang="zh-CN" sz="21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  <a:spcBef>
                <a:spcPct val="20000"/>
              </a:spcBef>
            </a:pP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（唯物主义辩证法、唯物史观，相关著作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德意志意识形态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100" b="1" dirty="0">
              <a:solidFill>
                <a:schemeClr val="tx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0" name="箭头: 右 69">
            <a:extLst>
              <a:ext uri="{FF2B5EF4-FFF2-40B4-BE49-F238E27FC236}">
                <a16:creationId xmlns:a16="http://schemas.microsoft.com/office/drawing/2014/main" id="{C3DCD10B-BDBB-4CF3-89CC-F32D949852C9}"/>
              </a:ext>
            </a:extLst>
          </p:cNvPr>
          <p:cNvSpPr/>
          <p:nvPr/>
        </p:nvSpPr>
        <p:spPr>
          <a:xfrm>
            <a:off x="4720257" y="3700672"/>
            <a:ext cx="243533" cy="647155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109A59D-D33C-4253-AB71-34059A262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671" y="3612605"/>
            <a:ext cx="3210026" cy="9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ct val="20000"/>
              </a:spcBef>
            </a:pP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马克思主义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政治经济学</a:t>
            </a:r>
            <a:endParaRPr lang="en-US" altLang="zh-CN" sz="21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  <a:spcBef>
                <a:spcPct val="20000"/>
              </a:spcBef>
            </a:pP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（马克思创立了剩余价值学说，相关著作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资本论</a:t>
            </a:r>
            <a:r>
              <a:rPr lang="en-US" altLang="zh-CN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8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100" b="1" dirty="0">
              <a:solidFill>
                <a:schemeClr val="tx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6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0" grpId="0"/>
      <p:bldP spid="61" grpId="0"/>
      <p:bldP spid="62" grpId="0"/>
      <p:bldP spid="63" grpId="0"/>
      <p:bldP spid="64" grpId="0"/>
      <p:bldP spid="65" grpId="0"/>
      <p:bldP spid="66" grpId="0" animBg="1"/>
      <p:bldP spid="2" grpId="0" animBg="1"/>
      <p:bldP spid="68" grpId="0" animBg="1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594506" y="539368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303" y="570357"/>
            <a:ext cx="5048086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马克思主义诞生背景：小结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B7EC124-4128-41CC-873A-94021611468E}"/>
              </a:ext>
            </a:extLst>
          </p:cNvPr>
          <p:cNvGrpSpPr/>
          <p:nvPr/>
        </p:nvGrpSpPr>
        <p:grpSpPr>
          <a:xfrm>
            <a:off x="194676" y="1160133"/>
            <a:ext cx="2893392" cy="3172491"/>
            <a:chOff x="218227" y="958332"/>
            <a:chExt cx="3202970" cy="3651081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68FD34C-ED6B-4F88-A70E-C23EA1E23DC7}"/>
                </a:ext>
              </a:extLst>
            </p:cNvPr>
            <p:cNvGrpSpPr/>
            <p:nvPr/>
          </p:nvGrpSpPr>
          <p:grpSpPr>
            <a:xfrm>
              <a:off x="724229" y="1586197"/>
              <a:ext cx="2347581" cy="2367122"/>
              <a:chOff x="1183035" y="2057421"/>
              <a:chExt cx="3130109" cy="31561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9800CB6-6280-49C8-AB2B-6E2A2C1BCC5E}"/>
                  </a:ext>
                </a:extLst>
              </p:cNvPr>
              <p:cNvSpPr/>
              <p:nvPr/>
            </p:nvSpPr>
            <p:spPr>
              <a:xfrm>
                <a:off x="1183035" y="2057421"/>
                <a:ext cx="3130109" cy="31561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圆: 空心 19">
                <a:extLst>
                  <a:ext uri="{FF2B5EF4-FFF2-40B4-BE49-F238E27FC236}">
                    <a16:creationId xmlns:a16="http://schemas.microsoft.com/office/drawing/2014/main" id="{325A5AEE-8178-459A-B7F9-E7CD2B10032F}"/>
                  </a:ext>
                </a:extLst>
              </p:cNvPr>
              <p:cNvSpPr/>
              <p:nvPr/>
            </p:nvSpPr>
            <p:spPr>
              <a:xfrm>
                <a:off x="1315280" y="2206959"/>
                <a:ext cx="2845137" cy="2845137"/>
              </a:xfrm>
              <a:prstGeom prst="donut">
                <a:avLst>
                  <a:gd name="adj" fmla="val 2257"/>
                </a:avLst>
              </a:prstGeom>
              <a:solidFill>
                <a:srgbClr val="7A5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92301E9-D4A9-49C3-9C82-4BEF494114DD}"/>
                </a:ext>
              </a:extLst>
            </p:cNvPr>
            <p:cNvSpPr txBox="1"/>
            <p:nvPr/>
          </p:nvSpPr>
          <p:spPr>
            <a:xfrm>
              <a:off x="918220" y="2048408"/>
              <a:ext cx="1996428" cy="150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2100" b="1" spc="150" dirty="0">
                  <a:latin typeface="微软雅黑" panose="020B0503020204020204" charset="-122"/>
                  <a:ea typeface="微软雅黑" panose="020B0503020204020204" charset="-122"/>
                </a:rPr>
                <a:t>马克思主义诞生的</a:t>
              </a:r>
              <a:endParaRPr kumimoji="1" lang="en-US" altLang="zh-CN" sz="2100" b="1" spc="15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2100" b="1" spc="150" dirty="0">
                  <a:latin typeface="微软雅黑" panose="020B0503020204020204" charset="-122"/>
                  <a:ea typeface="微软雅黑" panose="020B0503020204020204" charset="-122"/>
                </a:rPr>
                <a:t>历史背景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1BB113A-EEDE-43D4-B556-DB59B22A0277}"/>
                </a:ext>
              </a:extLst>
            </p:cNvPr>
            <p:cNvGrpSpPr/>
            <p:nvPr/>
          </p:nvGrpSpPr>
          <p:grpSpPr>
            <a:xfrm>
              <a:off x="218227" y="958332"/>
              <a:ext cx="3202970" cy="3651081"/>
              <a:chOff x="226825" y="1212320"/>
              <a:chExt cx="4270627" cy="486810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空心弧 22">
                <a:extLst>
                  <a:ext uri="{FF2B5EF4-FFF2-40B4-BE49-F238E27FC236}">
                    <a16:creationId xmlns:a16="http://schemas.microsoft.com/office/drawing/2014/main" id="{F0CE2447-8BBF-46D9-9DBF-2CF91AC86992}"/>
                  </a:ext>
                </a:extLst>
              </p:cNvPr>
              <p:cNvSpPr/>
              <p:nvPr/>
            </p:nvSpPr>
            <p:spPr>
              <a:xfrm rot="5400000">
                <a:off x="-108892" y="1548037"/>
                <a:ext cx="4868108" cy="4196673"/>
              </a:xfrm>
              <a:prstGeom prst="blockArc">
                <a:avLst>
                  <a:gd name="adj1" fmla="val 12076464"/>
                  <a:gd name="adj2" fmla="val 20327513"/>
                  <a:gd name="adj3" fmla="val 538"/>
                </a:avLst>
              </a:prstGeom>
              <a:solidFill>
                <a:srgbClr val="D44C4C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2189493F-8301-4445-86E5-BD77D4132441}"/>
                  </a:ext>
                </a:extLst>
              </p:cNvPr>
              <p:cNvGrpSpPr/>
              <p:nvPr/>
            </p:nvGrpSpPr>
            <p:grpSpPr>
              <a:xfrm>
                <a:off x="3492382" y="1592172"/>
                <a:ext cx="303778" cy="303778"/>
                <a:chOff x="-843676" y="1752769"/>
                <a:chExt cx="2661903" cy="2661903"/>
              </a:xfrm>
            </p:grpSpPr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938AFA5C-5E6C-4BE5-A8F7-333BAE589C8F}"/>
                    </a:ext>
                  </a:extLst>
                </p:cNvPr>
                <p:cNvSpPr/>
                <p:nvPr/>
              </p:nvSpPr>
              <p:spPr>
                <a:xfrm>
                  <a:off x="-843676" y="1752769"/>
                  <a:ext cx="2661903" cy="26619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80DE39CA-3F15-46CF-911D-77C3D3E69A01}"/>
                    </a:ext>
                  </a:extLst>
                </p:cNvPr>
                <p:cNvSpPr/>
                <p:nvPr/>
              </p:nvSpPr>
              <p:spPr>
                <a:xfrm>
                  <a:off x="-295062" y="2301383"/>
                  <a:ext cx="1564674" cy="1564674"/>
                </a:xfrm>
                <a:prstGeom prst="ellipse">
                  <a:avLst/>
                </a:prstGeom>
                <a:solidFill>
                  <a:srgbClr val="7A583E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EB0CB343-6DAB-4876-AE92-E2F904200635}"/>
                  </a:ext>
                </a:extLst>
              </p:cNvPr>
              <p:cNvGrpSpPr/>
              <p:nvPr/>
            </p:nvGrpSpPr>
            <p:grpSpPr>
              <a:xfrm>
                <a:off x="4165530" y="2845735"/>
                <a:ext cx="303778" cy="303778"/>
                <a:chOff x="-843676" y="1752769"/>
                <a:chExt cx="2661903" cy="2661903"/>
              </a:xfrm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82674AF5-BFD4-47B4-9956-CCB40B56FD00}"/>
                    </a:ext>
                  </a:extLst>
                </p:cNvPr>
                <p:cNvSpPr/>
                <p:nvPr/>
              </p:nvSpPr>
              <p:spPr>
                <a:xfrm>
                  <a:off x="-843676" y="1752769"/>
                  <a:ext cx="2661903" cy="26619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39931D36-1FF7-4A66-8D1D-57FC4ED4D67C}"/>
                    </a:ext>
                  </a:extLst>
                </p:cNvPr>
                <p:cNvSpPr/>
                <p:nvPr/>
              </p:nvSpPr>
              <p:spPr>
                <a:xfrm>
                  <a:off x="-295062" y="2301383"/>
                  <a:ext cx="1564674" cy="1564674"/>
                </a:xfrm>
                <a:prstGeom prst="ellipse">
                  <a:avLst/>
                </a:prstGeom>
                <a:solidFill>
                  <a:srgbClr val="7A583E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18F1E0B2-475C-4349-A7E7-59F0F1701F82}"/>
                  </a:ext>
                </a:extLst>
              </p:cNvPr>
              <p:cNvGrpSpPr/>
              <p:nvPr/>
            </p:nvGrpSpPr>
            <p:grpSpPr>
              <a:xfrm>
                <a:off x="4193674" y="4099298"/>
                <a:ext cx="303778" cy="303778"/>
                <a:chOff x="-843676" y="1752769"/>
                <a:chExt cx="2661903" cy="2661903"/>
              </a:xfrm>
            </p:grpSpPr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F51B1C3E-DDDC-4355-8E2C-244D98BA188D}"/>
                    </a:ext>
                  </a:extLst>
                </p:cNvPr>
                <p:cNvSpPr/>
                <p:nvPr/>
              </p:nvSpPr>
              <p:spPr>
                <a:xfrm>
                  <a:off x="-843676" y="1752769"/>
                  <a:ext cx="2661903" cy="26619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47135ED2-7AC8-4CCE-AD19-080DC2532537}"/>
                    </a:ext>
                  </a:extLst>
                </p:cNvPr>
                <p:cNvSpPr/>
                <p:nvPr/>
              </p:nvSpPr>
              <p:spPr>
                <a:xfrm>
                  <a:off x="-295062" y="2301383"/>
                  <a:ext cx="1564674" cy="1564674"/>
                </a:xfrm>
                <a:prstGeom prst="ellipse">
                  <a:avLst/>
                </a:prstGeom>
                <a:solidFill>
                  <a:srgbClr val="7A583E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83C1930-A9C1-406D-8020-4F7B341CCE7F}"/>
                  </a:ext>
                </a:extLst>
              </p:cNvPr>
              <p:cNvGrpSpPr/>
              <p:nvPr/>
            </p:nvGrpSpPr>
            <p:grpSpPr>
              <a:xfrm>
                <a:off x="3492382" y="5305155"/>
                <a:ext cx="303778" cy="303778"/>
                <a:chOff x="-843676" y="1752769"/>
                <a:chExt cx="2661903" cy="2661903"/>
              </a:xfrm>
            </p:grpSpPr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13F2BB53-639A-4D40-912F-BC1FA2514004}"/>
                    </a:ext>
                  </a:extLst>
                </p:cNvPr>
                <p:cNvSpPr/>
                <p:nvPr/>
              </p:nvSpPr>
              <p:spPr>
                <a:xfrm>
                  <a:off x="-843676" y="1752769"/>
                  <a:ext cx="2661903" cy="26619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16F0DEC7-95E8-4B1E-931B-A1497927A203}"/>
                    </a:ext>
                  </a:extLst>
                </p:cNvPr>
                <p:cNvSpPr/>
                <p:nvPr/>
              </p:nvSpPr>
              <p:spPr>
                <a:xfrm>
                  <a:off x="-295062" y="2301383"/>
                  <a:ext cx="1564674" cy="1564674"/>
                </a:xfrm>
                <a:prstGeom prst="ellipse">
                  <a:avLst/>
                </a:prstGeom>
                <a:solidFill>
                  <a:srgbClr val="7A583E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267297B-E3FF-42DC-9E6A-9D00EB75019C}"/>
              </a:ext>
            </a:extLst>
          </p:cNvPr>
          <p:cNvGrpSpPr/>
          <p:nvPr/>
        </p:nvGrpSpPr>
        <p:grpSpPr>
          <a:xfrm>
            <a:off x="2689852" y="1230879"/>
            <a:ext cx="5121116" cy="536734"/>
            <a:chOff x="4002122" y="1503041"/>
            <a:chExt cx="6827970" cy="559826"/>
          </a:xfrm>
        </p:grpSpPr>
        <p:sp>
          <p:nvSpPr>
            <p:cNvPr id="53" name="矩形: 圆角 15">
              <a:extLst>
                <a:ext uri="{FF2B5EF4-FFF2-40B4-BE49-F238E27FC236}">
                  <a16:creationId xmlns:a16="http://schemas.microsoft.com/office/drawing/2014/main" id="{E8564D69-BA6A-4D10-BA27-358B9FC16949}"/>
                </a:ext>
              </a:extLst>
            </p:cNvPr>
            <p:cNvSpPr/>
            <p:nvPr/>
          </p:nvSpPr>
          <p:spPr>
            <a:xfrm>
              <a:off x="4002122" y="1503041"/>
              <a:ext cx="6827970" cy="5598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b="1" spc="1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经济基础：</a:t>
              </a:r>
              <a:r>
                <a:rPr kumimoji="1" lang="zh-CN" altLang="en-US" sz="1800" spc="15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资本主义发展</a:t>
              </a:r>
              <a:r>
                <a:rPr kumimoji="1" lang="zh-CN" altLang="en-US" sz="1800" spc="1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，各种</a:t>
              </a:r>
              <a:r>
                <a:rPr kumimoji="1" lang="zh-CN" altLang="en-US" sz="1800" spc="15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弊病</a:t>
              </a:r>
              <a:r>
                <a:rPr kumimoji="1" lang="zh-CN" altLang="en-US" sz="1800" spc="1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显现</a:t>
              </a:r>
            </a:p>
          </p:txBody>
        </p:sp>
        <p:sp>
          <p:nvSpPr>
            <p:cNvPr id="54" name="矩形: 圆角 16">
              <a:extLst>
                <a:ext uri="{FF2B5EF4-FFF2-40B4-BE49-F238E27FC236}">
                  <a16:creationId xmlns:a16="http://schemas.microsoft.com/office/drawing/2014/main" id="{22262728-AFD0-4A8A-B0BE-C4B77831A8C0}"/>
                </a:ext>
              </a:extLst>
            </p:cNvPr>
            <p:cNvSpPr/>
            <p:nvPr/>
          </p:nvSpPr>
          <p:spPr>
            <a:xfrm>
              <a:off x="4082970" y="1574173"/>
              <a:ext cx="6666274" cy="416295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233C8FE-E8F3-441A-A79F-0F6B8BED0261}"/>
              </a:ext>
            </a:extLst>
          </p:cNvPr>
          <p:cNvGrpSpPr/>
          <p:nvPr/>
        </p:nvGrpSpPr>
        <p:grpSpPr>
          <a:xfrm>
            <a:off x="3118915" y="2055227"/>
            <a:ext cx="5373014" cy="536734"/>
            <a:chOff x="4002122" y="1503040"/>
            <a:chExt cx="6827970" cy="559826"/>
          </a:xfrm>
        </p:grpSpPr>
        <p:sp>
          <p:nvSpPr>
            <p:cNvPr id="56" name="矩形: 圆角 15">
              <a:extLst>
                <a:ext uri="{FF2B5EF4-FFF2-40B4-BE49-F238E27FC236}">
                  <a16:creationId xmlns:a16="http://schemas.microsoft.com/office/drawing/2014/main" id="{5C35A637-1047-4608-9CF4-C01482EF5188}"/>
                </a:ext>
              </a:extLst>
            </p:cNvPr>
            <p:cNvSpPr/>
            <p:nvPr/>
          </p:nvSpPr>
          <p:spPr>
            <a:xfrm>
              <a:off x="4002122" y="1503040"/>
              <a:ext cx="6827970" cy="5598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b="1" spc="1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阶级实践基础：</a:t>
              </a:r>
              <a:r>
                <a:rPr kumimoji="1" lang="zh-CN" altLang="en-US" sz="1800" spc="15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无产阶级</a:t>
              </a:r>
              <a:r>
                <a:rPr kumimoji="1" lang="zh-CN" altLang="en-US" sz="1800" spc="1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壮大，三大</a:t>
              </a:r>
              <a:r>
                <a:rPr kumimoji="1" lang="zh-CN" altLang="en-US" sz="1800" spc="15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工人运动</a:t>
              </a:r>
            </a:p>
          </p:txBody>
        </p:sp>
        <p:sp>
          <p:nvSpPr>
            <p:cNvPr id="57" name="矩形: 圆角 16">
              <a:extLst>
                <a:ext uri="{FF2B5EF4-FFF2-40B4-BE49-F238E27FC236}">
                  <a16:creationId xmlns:a16="http://schemas.microsoft.com/office/drawing/2014/main" id="{5A3E3DBD-73BD-42D1-8686-65A1F274CF4F}"/>
                </a:ext>
              </a:extLst>
            </p:cNvPr>
            <p:cNvSpPr/>
            <p:nvPr/>
          </p:nvSpPr>
          <p:spPr>
            <a:xfrm>
              <a:off x="4082970" y="1574173"/>
              <a:ext cx="6666274" cy="416295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E810926-08F8-41FC-8280-0EB5F651F2CC}"/>
              </a:ext>
            </a:extLst>
          </p:cNvPr>
          <p:cNvGrpSpPr/>
          <p:nvPr/>
        </p:nvGrpSpPr>
        <p:grpSpPr>
          <a:xfrm>
            <a:off x="3171039" y="2758740"/>
            <a:ext cx="5320890" cy="897042"/>
            <a:chOff x="4002122" y="1503041"/>
            <a:chExt cx="6827970" cy="559826"/>
          </a:xfrm>
        </p:grpSpPr>
        <p:sp>
          <p:nvSpPr>
            <p:cNvPr id="59" name="矩形: 圆角 15">
              <a:extLst>
                <a:ext uri="{FF2B5EF4-FFF2-40B4-BE49-F238E27FC236}">
                  <a16:creationId xmlns:a16="http://schemas.microsoft.com/office/drawing/2014/main" id="{DAD79FE1-364E-4049-B2BA-5344B7F31AD6}"/>
                </a:ext>
              </a:extLst>
            </p:cNvPr>
            <p:cNvSpPr/>
            <p:nvPr/>
          </p:nvSpPr>
          <p:spPr>
            <a:xfrm>
              <a:off x="4002122" y="1503041"/>
              <a:ext cx="6827970" cy="5598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800" b="1" spc="1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思想基础：</a:t>
              </a:r>
              <a:r>
                <a:rPr kumimoji="1" lang="zh-CN" altLang="en-US" sz="1800" spc="1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德国古典哲学、英国古典政治经济学、</a:t>
              </a:r>
              <a:r>
                <a:rPr kumimoji="1" lang="zh-CN" altLang="en-US" sz="1800" spc="15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英法空想社会主义</a:t>
              </a:r>
            </a:p>
          </p:txBody>
        </p:sp>
        <p:sp>
          <p:nvSpPr>
            <p:cNvPr id="60" name="矩形: 圆角 16">
              <a:extLst>
                <a:ext uri="{FF2B5EF4-FFF2-40B4-BE49-F238E27FC236}">
                  <a16:creationId xmlns:a16="http://schemas.microsoft.com/office/drawing/2014/main" id="{3B30D987-F1D5-4A89-834A-3C35EA33F475}"/>
                </a:ext>
              </a:extLst>
            </p:cNvPr>
            <p:cNvSpPr/>
            <p:nvPr/>
          </p:nvSpPr>
          <p:spPr>
            <a:xfrm>
              <a:off x="4082970" y="1574173"/>
              <a:ext cx="6666274" cy="416295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9DBE2F4-F2B8-4548-9070-8D0568FBCB70}"/>
              </a:ext>
            </a:extLst>
          </p:cNvPr>
          <p:cNvGrpSpPr/>
          <p:nvPr/>
        </p:nvGrpSpPr>
        <p:grpSpPr>
          <a:xfrm>
            <a:off x="2750490" y="3836906"/>
            <a:ext cx="5677818" cy="536734"/>
            <a:chOff x="4002122" y="1503041"/>
            <a:chExt cx="6827970" cy="559826"/>
          </a:xfrm>
        </p:grpSpPr>
        <p:sp>
          <p:nvSpPr>
            <p:cNvPr id="62" name="矩形: 圆角 15">
              <a:extLst>
                <a:ext uri="{FF2B5EF4-FFF2-40B4-BE49-F238E27FC236}">
                  <a16:creationId xmlns:a16="http://schemas.microsoft.com/office/drawing/2014/main" id="{D7633734-6C44-4B4B-86C7-82045D22B4B1}"/>
                </a:ext>
              </a:extLst>
            </p:cNvPr>
            <p:cNvSpPr/>
            <p:nvPr/>
          </p:nvSpPr>
          <p:spPr>
            <a:xfrm>
              <a:off x="4002122" y="1503041"/>
              <a:ext cx="6827970" cy="5598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b="1" spc="1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人物因素：</a:t>
              </a:r>
              <a:r>
                <a:rPr kumimoji="1" lang="zh-CN" altLang="en-US" sz="1800" spc="15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马、恩</a:t>
              </a:r>
              <a:r>
                <a:rPr kumimoji="1" lang="zh-CN" altLang="en-US" sz="1800" spc="1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吸收成果，</a:t>
              </a:r>
              <a:r>
                <a:rPr kumimoji="1" lang="zh-CN" altLang="en-US" sz="1800" spc="15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总结</a:t>
              </a:r>
              <a:r>
                <a:rPr kumimoji="1" lang="zh-CN" altLang="en-US" sz="1800" spc="1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工人运动</a:t>
              </a:r>
              <a:r>
                <a:rPr kumimoji="1" lang="zh-CN" altLang="en-US" sz="1800" spc="15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经验</a:t>
              </a:r>
            </a:p>
          </p:txBody>
        </p:sp>
        <p:sp>
          <p:nvSpPr>
            <p:cNvPr id="63" name="矩形: 圆角 16">
              <a:extLst>
                <a:ext uri="{FF2B5EF4-FFF2-40B4-BE49-F238E27FC236}">
                  <a16:creationId xmlns:a16="http://schemas.microsoft.com/office/drawing/2014/main" id="{9095CDE9-2895-4974-99BD-A37465FB5193}"/>
                </a:ext>
              </a:extLst>
            </p:cNvPr>
            <p:cNvSpPr/>
            <p:nvPr/>
          </p:nvSpPr>
          <p:spPr>
            <a:xfrm>
              <a:off x="4082970" y="1574173"/>
              <a:ext cx="6666274" cy="416295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3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3" name="Google Shape;3263;p40"/>
          <p:cNvGrpSpPr/>
          <p:nvPr/>
        </p:nvGrpSpPr>
        <p:grpSpPr>
          <a:xfrm>
            <a:off x="3551855" y="1375108"/>
            <a:ext cx="949341" cy="949341"/>
            <a:chOff x="2437875" y="-783375"/>
            <a:chExt cx="877800" cy="877800"/>
          </a:xfrm>
        </p:grpSpPr>
        <p:sp>
          <p:nvSpPr>
            <p:cNvPr id="3264" name="Google Shape;3264;p40"/>
            <p:cNvSpPr/>
            <p:nvPr/>
          </p:nvSpPr>
          <p:spPr>
            <a:xfrm>
              <a:off x="2437875" y="-783375"/>
              <a:ext cx="877800" cy="877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265" name="Google Shape;3265;p40"/>
            <p:cNvSpPr/>
            <p:nvPr/>
          </p:nvSpPr>
          <p:spPr>
            <a:xfrm>
              <a:off x="2487251" y="-733999"/>
              <a:ext cx="779100" cy="7791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sp>
        <p:nvSpPr>
          <p:cNvPr id="3266" name="Google Shape;3266;p40"/>
          <p:cNvSpPr txBox="1">
            <a:spLocks noGrp="1"/>
          </p:cNvSpPr>
          <p:nvPr>
            <p:ph type="title" idx="2"/>
          </p:nvPr>
        </p:nvSpPr>
        <p:spPr>
          <a:xfrm>
            <a:off x="3551025" y="1374278"/>
            <a:ext cx="9510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ea"/>
                <a:ea typeface="+mn-ea"/>
              </a:rPr>
              <a:t>02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267" name="Google Shape;3267;p40"/>
          <p:cNvSpPr txBox="1">
            <a:spLocks noGrp="1"/>
          </p:cNvSpPr>
          <p:nvPr>
            <p:ph type="title"/>
          </p:nvPr>
        </p:nvSpPr>
        <p:spPr>
          <a:xfrm>
            <a:off x="2243066" y="2510935"/>
            <a:ext cx="3969953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</a:t>
            </a:r>
          </a:p>
        </p:txBody>
      </p:sp>
      <p:sp>
        <p:nvSpPr>
          <p:cNvPr id="3268" name="Google Shape;3268;p40"/>
          <p:cNvSpPr txBox="1">
            <a:spLocks noGrp="1"/>
          </p:cNvSpPr>
          <p:nvPr>
            <p:ph type="subTitle" idx="1"/>
          </p:nvPr>
        </p:nvSpPr>
        <p:spPr>
          <a:xfrm>
            <a:off x="2280541" y="3045792"/>
            <a:ext cx="3270897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birth of Marxism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2" name="Google Shape;3272;p40"/>
          <p:cNvGrpSpPr/>
          <p:nvPr/>
        </p:nvGrpSpPr>
        <p:grpSpPr>
          <a:xfrm>
            <a:off x="871182" y="803550"/>
            <a:ext cx="864522" cy="709660"/>
            <a:chOff x="1214950" y="539500"/>
            <a:chExt cx="1225925" cy="1006325"/>
          </a:xfrm>
        </p:grpSpPr>
        <p:sp>
          <p:nvSpPr>
            <p:cNvPr id="3273" name="Google Shape;3273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0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0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0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0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0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0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7" name="Google Shape;3287;p40"/>
          <p:cNvGrpSpPr/>
          <p:nvPr/>
        </p:nvGrpSpPr>
        <p:grpSpPr>
          <a:xfrm>
            <a:off x="6241117" y="3741511"/>
            <a:ext cx="864522" cy="709660"/>
            <a:chOff x="1214950" y="539500"/>
            <a:chExt cx="1225925" cy="1006325"/>
          </a:xfrm>
        </p:grpSpPr>
        <p:sp>
          <p:nvSpPr>
            <p:cNvPr id="3288" name="Google Shape;3288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0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0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0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0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0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0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2" name="Google Shape;3302;p40"/>
          <p:cNvSpPr/>
          <p:nvPr/>
        </p:nvSpPr>
        <p:spPr>
          <a:xfrm>
            <a:off x="1948584" y="2674399"/>
            <a:ext cx="246900" cy="234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40"/>
          <p:cNvSpPr/>
          <p:nvPr/>
        </p:nvSpPr>
        <p:spPr>
          <a:xfrm>
            <a:off x="5686278" y="2667835"/>
            <a:ext cx="246900" cy="234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124;p36">
            <a:extLst>
              <a:ext uri="{FF2B5EF4-FFF2-40B4-BE49-F238E27FC236}">
                <a16:creationId xmlns:a16="http://schemas.microsoft.com/office/drawing/2014/main" id="{6BD14C5D-70FE-459D-B9E4-6FB0D7EA9C0E}"/>
              </a:ext>
            </a:extLst>
          </p:cNvPr>
          <p:cNvSpPr txBox="1">
            <a:spLocks/>
          </p:cNvSpPr>
          <p:nvPr/>
        </p:nvSpPr>
        <p:spPr>
          <a:xfrm rot="-5400000">
            <a:off x="5836692" y="2405400"/>
            <a:ext cx="4638740" cy="33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fair Display"/>
              <a:buNone/>
              <a:defRPr sz="4500" b="1" i="0" u="none" strike="noStrike" cap="non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b="0">
                <a:solidFill>
                  <a:srgbClr val="FFF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Industrial revolution and the birth of Marxism</a:t>
            </a:r>
            <a:endParaRPr lang="en-US" sz="1500" b="0" dirty="0">
              <a:solidFill>
                <a:srgbClr val="FFF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Google Shape;3125;p36">
            <a:extLst>
              <a:ext uri="{FF2B5EF4-FFF2-40B4-BE49-F238E27FC236}">
                <a16:creationId xmlns:a16="http://schemas.microsoft.com/office/drawing/2014/main" id="{44026E9E-46AF-4852-B04A-862F1F16E766}"/>
              </a:ext>
            </a:extLst>
          </p:cNvPr>
          <p:cNvSpPr txBox="1"/>
          <p:nvPr/>
        </p:nvSpPr>
        <p:spPr>
          <a:xfrm rot="-5400000">
            <a:off x="8046700" y="723542"/>
            <a:ext cx="12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lt1"/>
                </a:solidFill>
                <a:latin typeface="ABeeZee"/>
                <a:ea typeface="ABeeZee"/>
                <a:cs typeface="ABeeZee"/>
                <a:sym typeface="ABeeZee"/>
              </a:rPr>
              <a:t>备课：绍兴一中</a:t>
            </a:r>
            <a:endParaRPr lang="en-US" sz="1200" dirty="0">
              <a:solidFill>
                <a:schemeClr val="l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5" name="Google Shape;3126;p36">
            <a:extLst>
              <a:ext uri="{FF2B5EF4-FFF2-40B4-BE49-F238E27FC236}">
                <a16:creationId xmlns:a16="http://schemas.microsoft.com/office/drawing/2014/main" id="{152AFC10-4F4D-4CA7-8C2B-F922A511C230}"/>
              </a:ext>
            </a:extLst>
          </p:cNvPr>
          <p:cNvSpPr txBox="1"/>
          <p:nvPr/>
        </p:nvSpPr>
        <p:spPr>
          <a:xfrm rot="-5400000">
            <a:off x="7980850" y="2013166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lt1"/>
                </a:solidFill>
                <a:latin typeface="ABeeZee"/>
                <a:ea typeface="ABeeZee"/>
                <a:cs typeface="ABeeZee"/>
                <a:sym typeface="ABeeZee"/>
              </a:rPr>
              <a:t>Unit 5 Lesson 11·</a:t>
            </a:r>
            <a:endParaRPr lang="zh-CN" altLang="en-US" sz="1200" dirty="0">
              <a:solidFill>
                <a:schemeClr val="l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  <p:extLst>
      <p:ext uri="{BB962C8B-B14F-4D97-AF65-F5344CB8AC3E}">
        <p14:creationId xmlns:p14="http://schemas.microsoft.com/office/powerpoint/2010/main" val="117165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558385" y="564923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163" y="631391"/>
            <a:ext cx="5048086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社会主义的伟大导师：马克思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A16C95-EB95-42AE-AA80-A2DB2FA66741}"/>
              </a:ext>
            </a:extLst>
          </p:cNvPr>
          <p:cNvGrpSpPr/>
          <p:nvPr/>
        </p:nvGrpSpPr>
        <p:grpSpPr>
          <a:xfrm>
            <a:off x="814276" y="1165028"/>
            <a:ext cx="2710085" cy="3290421"/>
            <a:chOff x="775128" y="1275723"/>
            <a:chExt cx="2470215" cy="2985689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19329ED-4376-4602-9711-A18461C7F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177" y="1275723"/>
              <a:ext cx="2434166" cy="298568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4E4A01A2-204C-480C-A573-D860FE5F6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128" y="3492642"/>
              <a:ext cx="2434166" cy="732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sz="2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马克思出生于德国莱茵省特里尔城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3CF897D-5CAF-4616-B4B6-D0E7BE2E5D44}"/>
              </a:ext>
            </a:extLst>
          </p:cNvPr>
          <p:cNvGrpSpPr/>
          <p:nvPr/>
        </p:nvGrpSpPr>
        <p:grpSpPr>
          <a:xfrm>
            <a:off x="3689260" y="1165028"/>
            <a:ext cx="4561244" cy="3250674"/>
            <a:chOff x="3768078" y="1234366"/>
            <a:chExt cx="4561244" cy="325067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582EB52-48A9-4912-9746-EBE63E4175C2}"/>
                </a:ext>
              </a:extLst>
            </p:cNvPr>
            <p:cNvGrpSpPr/>
            <p:nvPr/>
          </p:nvGrpSpPr>
          <p:grpSpPr>
            <a:xfrm>
              <a:off x="3768078" y="1234366"/>
              <a:ext cx="4561244" cy="3250674"/>
              <a:chOff x="3675088" y="1165762"/>
              <a:chExt cx="4561244" cy="3250674"/>
            </a:xfrm>
          </p:grpSpPr>
          <p:sp>
            <p:nvSpPr>
              <p:cNvPr id="21" name="任意多边形 48">
                <a:extLst>
                  <a:ext uri="{FF2B5EF4-FFF2-40B4-BE49-F238E27FC236}">
                    <a16:creationId xmlns:a16="http://schemas.microsoft.com/office/drawing/2014/main" id="{A8D231BE-8E55-41B3-950C-9F597B115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5088" y="1165762"/>
                <a:ext cx="4561244" cy="3250674"/>
              </a:xfrm>
              <a:custGeom>
                <a:avLst/>
                <a:gdLst>
                  <a:gd name="T0" fmla="*/ 863046 w 7245131"/>
                  <a:gd name="T1" fmla="*/ 3707 h 3408812"/>
                  <a:gd name="T2" fmla="*/ 1033632 w 7245131"/>
                  <a:gd name="T3" fmla="*/ 29260 h 3408812"/>
                  <a:gd name="T4" fmla="*/ 1391671 w 7245131"/>
                  <a:gd name="T5" fmla="*/ 10708 h 3408812"/>
                  <a:gd name="T6" fmla="*/ 1929813 w 7245131"/>
                  <a:gd name="T7" fmla="*/ 3707 h 3408812"/>
                  <a:gd name="T8" fmla="*/ 2672739 w 7245131"/>
                  <a:gd name="T9" fmla="*/ 132442 h 3408812"/>
                  <a:gd name="T10" fmla="*/ 3072777 w 7245131"/>
                  <a:gd name="T11" fmla="*/ 3707 h 3408812"/>
                  <a:gd name="T12" fmla="*/ 4308137 w 7245131"/>
                  <a:gd name="T13" fmla="*/ 9093 h 3408812"/>
                  <a:gd name="T14" fmla="*/ 4634828 w 7245131"/>
                  <a:gd name="T15" fmla="*/ 153898 h 3408812"/>
                  <a:gd name="T16" fmla="*/ 4920569 w 7245131"/>
                  <a:gd name="T17" fmla="*/ 46618 h 3408812"/>
                  <a:gd name="T18" fmla="*/ 5511100 w 7245131"/>
                  <a:gd name="T19" fmla="*/ 68074 h 3408812"/>
                  <a:gd name="T20" fmla="*/ 5853990 w 7245131"/>
                  <a:gd name="T21" fmla="*/ 25162 h 3408812"/>
                  <a:gd name="T22" fmla="*/ 6693386 w 7245131"/>
                  <a:gd name="T23" fmla="*/ 0 h 3408812"/>
                  <a:gd name="T24" fmla="*/ 7130300 w 7245131"/>
                  <a:gd name="T25" fmla="*/ 68074 h 3408812"/>
                  <a:gd name="T26" fmla="*/ 7244904 w 7245131"/>
                  <a:gd name="T27" fmla="*/ 131446 h 3408812"/>
                  <a:gd name="T28" fmla="*/ 7182636 w 7245131"/>
                  <a:gd name="T29" fmla="*/ 1311518 h 3408812"/>
                  <a:gd name="T30" fmla="*/ 7144537 w 7245131"/>
                  <a:gd name="T31" fmla="*/ 1719180 h 3408812"/>
                  <a:gd name="T32" fmla="*/ 7201685 w 7245131"/>
                  <a:gd name="T33" fmla="*/ 2083929 h 3408812"/>
                  <a:gd name="T34" fmla="*/ 7068340 w 7245131"/>
                  <a:gd name="T35" fmla="*/ 2513046 h 3408812"/>
                  <a:gd name="T36" fmla="*/ 7239784 w 7245131"/>
                  <a:gd name="T37" fmla="*/ 2791973 h 3408812"/>
                  <a:gd name="T38" fmla="*/ 7239784 w 7245131"/>
                  <a:gd name="T39" fmla="*/ 3306913 h 3408812"/>
                  <a:gd name="T40" fmla="*/ 7182636 w 7245131"/>
                  <a:gd name="T41" fmla="*/ 3650207 h 3408812"/>
                  <a:gd name="T42" fmla="*/ 7244904 w 7245131"/>
                  <a:gd name="T43" fmla="*/ 3839317 h 3408812"/>
                  <a:gd name="T44" fmla="*/ 6550436 w 7245131"/>
                  <a:gd name="T45" fmla="*/ 3714702 h 3408812"/>
                  <a:gd name="T46" fmla="*/ 6207547 w 7245131"/>
                  <a:gd name="T47" fmla="*/ 3736158 h 3408812"/>
                  <a:gd name="T48" fmla="*/ 5559867 w 7245131"/>
                  <a:gd name="T49" fmla="*/ 3757614 h 3408812"/>
                  <a:gd name="T50" fmla="*/ 5140780 w 7245131"/>
                  <a:gd name="T51" fmla="*/ 3800525 h 3408812"/>
                  <a:gd name="T52" fmla="*/ 4645495 w 7245131"/>
                  <a:gd name="T53" fmla="*/ 3779069 h 3408812"/>
                  <a:gd name="T54" fmla="*/ 4054964 w 7245131"/>
                  <a:gd name="T55" fmla="*/ 3779069 h 3408812"/>
                  <a:gd name="T56" fmla="*/ 3689629 w 7245131"/>
                  <a:gd name="T57" fmla="*/ 3837195 h 3408812"/>
                  <a:gd name="T58" fmla="*/ 3110197 w 7245131"/>
                  <a:gd name="T59" fmla="*/ 3824510 h 3408812"/>
                  <a:gd name="T60" fmla="*/ 2702456 w 7245131"/>
                  <a:gd name="T61" fmla="*/ 3757614 h 3408812"/>
                  <a:gd name="T62" fmla="*/ 2400564 w 7245131"/>
                  <a:gd name="T63" fmla="*/ 3839317 h 3408812"/>
                  <a:gd name="T64" fmla="*/ 949911 w 7245131"/>
                  <a:gd name="T65" fmla="*/ 3779069 h 3408812"/>
                  <a:gd name="T66" fmla="*/ 187935 w 7245131"/>
                  <a:gd name="T67" fmla="*/ 3821981 h 3408812"/>
                  <a:gd name="T68" fmla="*/ 16651 w 7245131"/>
                  <a:gd name="T69" fmla="*/ 3838985 h 3408812"/>
                  <a:gd name="T70" fmla="*/ 96448 w 7245131"/>
                  <a:gd name="T71" fmla="*/ 3522736 h 3408812"/>
                  <a:gd name="T72" fmla="*/ 0 w 7245131"/>
                  <a:gd name="T73" fmla="*/ 2988713 h 3408812"/>
                  <a:gd name="T74" fmla="*/ 172646 w 7245131"/>
                  <a:gd name="T75" fmla="*/ 2879060 h 3408812"/>
                  <a:gd name="T76" fmla="*/ 153596 w 7245131"/>
                  <a:gd name="T77" fmla="*/ 2685957 h 3408812"/>
                  <a:gd name="T78" fmla="*/ 1201 w 7245131"/>
                  <a:gd name="T79" fmla="*/ 2449943 h 3408812"/>
                  <a:gd name="T80" fmla="*/ 96448 w 7245131"/>
                  <a:gd name="T81" fmla="*/ 2020825 h 3408812"/>
                  <a:gd name="T82" fmla="*/ 0 w 7245131"/>
                  <a:gd name="T83" fmla="*/ 1824788 h 3408812"/>
                  <a:gd name="T84" fmla="*/ 39300 w 7245131"/>
                  <a:gd name="T85" fmla="*/ 1291326 h 3408812"/>
                  <a:gd name="T86" fmla="*/ 0 w 7245131"/>
                  <a:gd name="T87" fmla="*/ 0 h 340881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7245131" h="3408812">
                    <a:moveTo>
                      <a:pt x="0" y="0"/>
                    </a:moveTo>
                    <a:lnTo>
                      <a:pt x="861412" y="0"/>
                    </a:lnTo>
                    <a:lnTo>
                      <a:pt x="863073" y="3291"/>
                    </a:lnTo>
                    <a:lnTo>
                      <a:pt x="864719" y="0"/>
                    </a:lnTo>
                    <a:lnTo>
                      <a:pt x="944475" y="0"/>
                    </a:lnTo>
                    <a:lnTo>
                      <a:pt x="1033664" y="25979"/>
                    </a:lnTo>
                    <a:cubicBezTo>
                      <a:pt x="1103228" y="46242"/>
                      <a:pt x="1173078" y="65292"/>
                      <a:pt x="1244073" y="79491"/>
                    </a:cubicBezTo>
                    <a:cubicBezTo>
                      <a:pt x="1280008" y="86678"/>
                      <a:pt x="1333468" y="33410"/>
                      <a:pt x="1358373" y="22341"/>
                    </a:cubicBezTo>
                    <a:cubicBezTo>
                      <a:pt x="1367548" y="18263"/>
                      <a:pt x="1379279" y="13843"/>
                      <a:pt x="1391715" y="9507"/>
                    </a:cubicBezTo>
                    <a:lnTo>
                      <a:pt x="1420677" y="0"/>
                    </a:lnTo>
                    <a:lnTo>
                      <a:pt x="1889061" y="0"/>
                    </a:lnTo>
                    <a:lnTo>
                      <a:pt x="1929873" y="3291"/>
                    </a:lnTo>
                    <a:cubicBezTo>
                      <a:pt x="1952628" y="5819"/>
                      <a:pt x="1966545" y="31152"/>
                      <a:pt x="1987023" y="41391"/>
                    </a:cubicBezTo>
                    <a:cubicBezTo>
                      <a:pt x="2004984" y="50371"/>
                      <a:pt x="2024315" y="57462"/>
                      <a:pt x="2044173" y="60441"/>
                    </a:cubicBezTo>
                    <a:cubicBezTo>
                      <a:pt x="2311999" y="100615"/>
                      <a:pt x="2406696" y="100958"/>
                      <a:pt x="2672823" y="117591"/>
                    </a:cubicBezTo>
                    <a:cubicBezTo>
                      <a:pt x="2749023" y="111241"/>
                      <a:pt x="2827748" y="119006"/>
                      <a:pt x="2901423" y="98541"/>
                    </a:cubicBezTo>
                    <a:cubicBezTo>
                      <a:pt x="2945543" y="86285"/>
                      <a:pt x="2972282" y="36821"/>
                      <a:pt x="3015723" y="22341"/>
                    </a:cubicBezTo>
                    <a:lnTo>
                      <a:pt x="3072873" y="3291"/>
                    </a:lnTo>
                    <a:lnTo>
                      <a:pt x="3074843" y="0"/>
                    </a:lnTo>
                    <a:lnTo>
                      <a:pt x="4296332" y="0"/>
                    </a:lnTo>
                    <a:lnTo>
                      <a:pt x="4308272" y="8073"/>
                    </a:lnTo>
                    <a:cubicBezTo>
                      <a:pt x="4368319" y="49048"/>
                      <a:pt x="4292937" y="-3328"/>
                      <a:pt x="4501623" y="41391"/>
                    </a:cubicBezTo>
                    <a:cubicBezTo>
                      <a:pt x="4535060" y="48556"/>
                      <a:pt x="4565123" y="66791"/>
                      <a:pt x="4596873" y="79491"/>
                    </a:cubicBezTo>
                    <a:cubicBezTo>
                      <a:pt x="4609573" y="98541"/>
                      <a:pt x="4615923" y="123941"/>
                      <a:pt x="4634973" y="136641"/>
                    </a:cubicBezTo>
                    <a:cubicBezTo>
                      <a:pt x="4691809" y="174532"/>
                      <a:pt x="4769197" y="146020"/>
                      <a:pt x="4825473" y="136641"/>
                    </a:cubicBezTo>
                    <a:cubicBezTo>
                      <a:pt x="4844523" y="123941"/>
                      <a:pt x="4866434" y="114730"/>
                      <a:pt x="4882623" y="98541"/>
                    </a:cubicBezTo>
                    <a:cubicBezTo>
                      <a:pt x="4898812" y="82352"/>
                      <a:pt x="4902845" y="55694"/>
                      <a:pt x="4920723" y="41391"/>
                    </a:cubicBezTo>
                    <a:cubicBezTo>
                      <a:pt x="4936403" y="28847"/>
                      <a:pt x="4958823" y="28691"/>
                      <a:pt x="4977873" y="22341"/>
                    </a:cubicBezTo>
                    <a:cubicBezTo>
                      <a:pt x="5136623" y="28691"/>
                      <a:pt x="5295650" y="30071"/>
                      <a:pt x="5454123" y="41391"/>
                    </a:cubicBezTo>
                    <a:cubicBezTo>
                      <a:pt x="5474152" y="42822"/>
                      <a:pt x="5493312" y="51461"/>
                      <a:pt x="5511273" y="60441"/>
                    </a:cubicBezTo>
                    <a:cubicBezTo>
                      <a:pt x="5531751" y="70680"/>
                      <a:pt x="5549373" y="85841"/>
                      <a:pt x="5568423" y="98541"/>
                    </a:cubicBezTo>
                    <a:cubicBezTo>
                      <a:pt x="5619223" y="92191"/>
                      <a:pt x="5671156" y="91908"/>
                      <a:pt x="5720823" y="79491"/>
                    </a:cubicBezTo>
                    <a:cubicBezTo>
                      <a:pt x="5968660" y="17532"/>
                      <a:pt x="5661417" y="60892"/>
                      <a:pt x="5854173" y="22341"/>
                    </a:cubicBezTo>
                    <a:cubicBezTo>
                      <a:pt x="5886186" y="15939"/>
                      <a:pt x="5914295" y="10510"/>
                      <a:pt x="5939540" y="5880"/>
                    </a:cubicBezTo>
                    <a:lnTo>
                      <a:pt x="5973877" y="0"/>
                    </a:lnTo>
                    <a:lnTo>
                      <a:pt x="6693596" y="0"/>
                    </a:lnTo>
                    <a:lnTo>
                      <a:pt x="6711423" y="3291"/>
                    </a:lnTo>
                    <a:cubicBezTo>
                      <a:pt x="6750555" y="12322"/>
                      <a:pt x="6785640" y="38886"/>
                      <a:pt x="6825723" y="41391"/>
                    </a:cubicBezTo>
                    <a:lnTo>
                      <a:pt x="7130523" y="60441"/>
                    </a:lnTo>
                    <a:cubicBezTo>
                      <a:pt x="7203032" y="84611"/>
                      <a:pt x="7221761" y="96105"/>
                      <a:pt x="7239193" y="98191"/>
                    </a:cubicBezTo>
                    <a:lnTo>
                      <a:pt x="7245131" y="97532"/>
                    </a:lnTo>
                    <a:lnTo>
                      <a:pt x="7245131" y="116707"/>
                    </a:lnTo>
                    <a:lnTo>
                      <a:pt x="7245131" y="1034797"/>
                    </a:lnTo>
                    <a:lnTo>
                      <a:pt x="7240011" y="1050157"/>
                    </a:lnTo>
                    <a:cubicBezTo>
                      <a:pt x="7166153" y="1197873"/>
                      <a:pt x="7230744" y="1020809"/>
                      <a:pt x="7182861" y="1164457"/>
                    </a:cubicBezTo>
                    <a:cubicBezTo>
                      <a:pt x="7176511" y="1227957"/>
                      <a:pt x="7175572" y="1292233"/>
                      <a:pt x="7163811" y="1354957"/>
                    </a:cubicBezTo>
                    <a:cubicBezTo>
                      <a:pt x="7156410" y="1394430"/>
                      <a:pt x="7125711" y="1469257"/>
                      <a:pt x="7125711" y="1469257"/>
                    </a:cubicBezTo>
                    <a:cubicBezTo>
                      <a:pt x="7132061" y="1488307"/>
                      <a:pt x="7139477" y="1507034"/>
                      <a:pt x="7144761" y="1526407"/>
                    </a:cubicBezTo>
                    <a:cubicBezTo>
                      <a:pt x="7158539" y="1576925"/>
                      <a:pt x="7166302" y="1629131"/>
                      <a:pt x="7182861" y="1678807"/>
                    </a:cubicBezTo>
                    <a:lnTo>
                      <a:pt x="7220961" y="1793107"/>
                    </a:lnTo>
                    <a:cubicBezTo>
                      <a:pt x="7214611" y="1812157"/>
                      <a:pt x="7214455" y="1834577"/>
                      <a:pt x="7201911" y="1850257"/>
                    </a:cubicBezTo>
                    <a:cubicBezTo>
                      <a:pt x="7187608" y="1868135"/>
                      <a:pt x="7162144" y="1873457"/>
                      <a:pt x="7144761" y="1888357"/>
                    </a:cubicBezTo>
                    <a:cubicBezTo>
                      <a:pt x="7117488" y="1911734"/>
                      <a:pt x="7093961" y="1939157"/>
                      <a:pt x="7068561" y="1964557"/>
                    </a:cubicBezTo>
                    <a:cubicBezTo>
                      <a:pt x="7032267" y="2073439"/>
                      <a:pt x="7030454" y="2053425"/>
                      <a:pt x="7068561" y="2231257"/>
                    </a:cubicBezTo>
                    <a:cubicBezTo>
                      <a:pt x="7073358" y="2253644"/>
                      <a:pt x="7093353" y="2269776"/>
                      <a:pt x="7106661" y="2288407"/>
                    </a:cubicBezTo>
                    <a:cubicBezTo>
                      <a:pt x="7125115" y="2314243"/>
                      <a:pt x="7145604" y="2338596"/>
                      <a:pt x="7163811" y="2364607"/>
                    </a:cubicBezTo>
                    <a:cubicBezTo>
                      <a:pt x="7190070" y="2402120"/>
                      <a:pt x="7214611" y="2440807"/>
                      <a:pt x="7240011" y="2478907"/>
                    </a:cubicBezTo>
                    <a:lnTo>
                      <a:pt x="7245131" y="2486587"/>
                    </a:lnTo>
                    <a:lnTo>
                      <a:pt x="7245131" y="2921644"/>
                    </a:lnTo>
                    <a:lnTo>
                      <a:pt x="7240011" y="2936107"/>
                    </a:lnTo>
                    <a:cubicBezTo>
                      <a:pt x="7229772" y="2956585"/>
                      <a:pt x="7214611" y="2974207"/>
                      <a:pt x="7201911" y="2993257"/>
                    </a:cubicBezTo>
                    <a:cubicBezTo>
                      <a:pt x="7189211" y="3044057"/>
                      <a:pt x="7153542" y="3094310"/>
                      <a:pt x="7163811" y="3145657"/>
                    </a:cubicBezTo>
                    <a:cubicBezTo>
                      <a:pt x="7170161" y="3177407"/>
                      <a:pt x="7169463" y="3211430"/>
                      <a:pt x="7182861" y="3240907"/>
                    </a:cubicBezTo>
                    <a:cubicBezTo>
                      <a:pt x="7195813" y="3269401"/>
                      <a:pt x="7216364" y="3301608"/>
                      <a:pt x="7240071" y="3332020"/>
                    </a:cubicBezTo>
                    <a:lnTo>
                      <a:pt x="7245131" y="3337921"/>
                    </a:lnTo>
                    <a:lnTo>
                      <a:pt x="7245131" y="3408812"/>
                    </a:lnTo>
                    <a:lnTo>
                      <a:pt x="6643452" y="3408812"/>
                    </a:lnTo>
                    <a:lnTo>
                      <a:pt x="6607791" y="3355320"/>
                    </a:lnTo>
                    <a:cubicBezTo>
                      <a:pt x="6590544" y="3334624"/>
                      <a:pt x="6569691" y="3317220"/>
                      <a:pt x="6550641" y="3298170"/>
                    </a:cubicBezTo>
                    <a:cubicBezTo>
                      <a:pt x="6340791" y="3245707"/>
                      <a:pt x="6586414" y="3281698"/>
                      <a:pt x="6436341" y="3336270"/>
                    </a:cubicBezTo>
                    <a:cubicBezTo>
                      <a:pt x="6382301" y="3355921"/>
                      <a:pt x="6322041" y="3348970"/>
                      <a:pt x="6264891" y="3355320"/>
                    </a:cubicBezTo>
                    <a:cubicBezTo>
                      <a:pt x="6245841" y="3342620"/>
                      <a:pt x="6228219" y="3327459"/>
                      <a:pt x="6207741" y="3317220"/>
                    </a:cubicBezTo>
                    <a:cubicBezTo>
                      <a:pt x="6133477" y="3280088"/>
                      <a:pt x="5959545" y="3276616"/>
                      <a:pt x="5921991" y="3279120"/>
                    </a:cubicBezTo>
                    <a:cubicBezTo>
                      <a:pt x="5899146" y="3280643"/>
                      <a:pt x="5883891" y="3304520"/>
                      <a:pt x="5864841" y="3317220"/>
                    </a:cubicBezTo>
                    <a:lnTo>
                      <a:pt x="5560041" y="3336270"/>
                    </a:lnTo>
                    <a:cubicBezTo>
                      <a:pt x="5519958" y="3338775"/>
                      <a:pt x="5485355" y="3367768"/>
                      <a:pt x="5445741" y="3374370"/>
                    </a:cubicBezTo>
                    <a:cubicBezTo>
                      <a:pt x="5370317" y="3386941"/>
                      <a:pt x="5293341" y="3387070"/>
                      <a:pt x="5217141" y="3393420"/>
                    </a:cubicBezTo>
                    <a:cubicBezTo>
                      <a:pt x="5191741" y="3387070"/>
                      <a:pt x="5166499" y="3380050"/>
                      <a:pt x="5140941" y="3374370"/>
                    </a:cubicBezTo>
                    <a:cubicBezTo>
                      <a:pt x="4923279" y="3326001"/>
                      <a:pt x="5155327" y="3382729"/>
                      <a:pt x="4969491" y="3336270"/>
                    </a:cubicBezTo>
                    <a:cubicBezTo>
                      <a:pt x="4880591" y="3329920"/>
                      <a:pt x="4791764" y="3311986"/>
                      <a:pt x="4702791" y="3317220"/>
                    </a:cubicBezTo>
                    <a:cubicBezTo>
                      <a:pt x="4679935" y="3318564"/>
                      <a:pt x="4667361" y="3348080"/>
                      <a:pt x="4645641" y="3355320"/>
                    </a:cubicBezTo>
                    <a:cubicBezTo>
                      <a:pt x="4608998" y="3367534"/>
                      <a:pt x="4569441" y="3368020"/>
                      <a:pt x="4531341" y="3374370"/>
                    </a:cubicBezTo>
                    <a:lnTo>
                      <a:pt x="4112241" y="3393420"/>
                    </a:lnTo>
                    <a:cubicBezTo>
                      <a:pt x="4089364" y="3392505"/>
                      <a:pt x="4077542" y="3359810"/>
                      <a:pt x="4055091" y="3355320"/>
                    </a:cubicBezTo>
                    <a:cubicBezTo>
                      <a:pt x="3980112" y="3340324"/>
                      <a:pt x="3902691" y="3342620"/>
                      <a:pt x="3826491" y="3336270"/>
                    </a:cubicBezTo>
                    <a:cubicBezTo>
                      <a:pt x="3794741" y="3348970"/>
                      <a:pt x="3761827" y="3359077"/>
                      <a:pt x="3731241" y="3374370"/>
                    </a:cubicBezTo>
                    <a:cubicBezTo>
                      <a:pt x="3715883" y="3382050"/>
                      <a:pt x="3704220" y="3398269"/>
                      <a:pt x="3689745" y="3406928"/>
                    </a:cubicBezTo>
                    <a:lnTo>
                      <a:pt x="3684423" y="3408812"/>
                    </a:lnTo>
                    <a:lnTo>
                      <a:pt x="3134075" y="3408812"/>
                    </a:lnTo>
                    <a:lnTo>
                      <a:pt x="3110294" y="3395665"/>
                    </a:lnTo>
                    <a:cubicBezTo>
                      <a:pt x="3056296" y="3361754"/>
                      <a:pt x="3106853" y="3362072"/>
                      <a:pt x="2969241" y="3336270"/>
                    </a:cubicBezTo>
                    <a:cubicBezTo>
                      <a:pt x="2906517" y="3324509"/>
                      <a:pt x="2842241" y="3323570"/>
                      <a:pt x="2778741" y="3317220"/>
                    </a:cubicBezTo>
                    <a:lnTo>
                      <a:pt x="2702541" y="3336270"/>
                    </a:lnTo>
                    <a:cubicBezTo>
                      <a:pt x="2651741" y="3348970"/>
                      <a:pt x="2600659" y="3360592"/>
                      <a:pt x="2550141" y="3374370"/>
                    </a:cubicBezTo>
                    <a:cubicBezTo>
                      <a:pt x="2530768" y="3379654"/>
                      <a:pt x="2512593" y="3389064"/>
                      <a:pt x="2492991" y="3393420"/>
                    </a:cubicBezTo>
                    <a:lnTo>
                      <a:pt x="2400639" y="3408812"/>
                    </a:lnTo>
                    <a:lnTo>
                      <a:pt x="1015784" y="3408812"/>
                    </a:lnTo>
                    <a:lnTo>
                      <a:pt x="1004964" y="3400688"/>
                    </a:lnTo>
                    <a:cubicBezTo>
                      <a:pt x="987105" y="3384775"/>
                      <a:pt x="969955" y="3366439"/>
                      <a:pt x="949941" y="3355320"/>
                    </a:cubicBezTo>
                    <a:cubicBezTo>
                      <a:pt x="932388" y="3345568"/>
                      <a:pt x="912598" y="3332969"/>
                      <a:pt x="892791" y="3336270"/>
                    </a:cubicBezTo>
                    <a:cubicBezTo>
                      <a:pt x="870207" y="3340034"/>
                      <a:pt x="858461" y="3372520"/>
                      <a:pt x="835641" y="3374370"/>
                    </a:cubicBezTo>
                    <a:cubicBezTo>
                      <a:pt x="620354" y="3391826"/>
                      <a:pt x="403841" y="3387070"/>
                      <a:pt x="187941" y="3393420"/>
                    </a:cubicBezTo>
                    <a:lnTo>
                      <a:pt x="218725" y="3408812"/>
                    </a:lnTo>
                    <a:lnTo>
                      <a:pt x="16442" y="3408812"/>
                    </a:lnTo>
                    <a:lnTo>
                      <a:pt x="16652" y="3408517"/>
                    </a:lnTo>
                    <a:cubicBezTo>
                      <a:pt x="23282" y="3399069"/>
                      <a:pt x="30773" y="3388171"/>
                      <a:pt x="39301" y="3375379"/>
                    </a:cubicBezTo>
                    <a:cubicBezTo>
                      <a:pt x="64701" y="3362679"/>
                      <a:pt x="98995" y="3360387"/>
                      <a:pt x="115501" y="3337279"/>
                    </a:cubicBezTo>
                    <a:cubicBezTo>
                      <a:pt x="164458" y="3268740"/>
                      <a:pt x="117465" y="3190770"/>
                      <a:pt x="96451" y="3127729"/>
                    </a:cubicBezTo>
                    <a:cubicBezTo>
                      <a:pt x="64701" y="3121379"/>
                      <a:pt x="32809" y="3115703"/>
                      <a:pt x="1201" y="3108679"/>
                    </a:cubicBezTo>
                    <a:lnTo>
                      <a:pt x="0" y="3108514"/>
                    </a:lnTo>
                    <a:lnTo>
                      <a:pt x="0" y="2653587"/>
                    </a:lnTo>
                    <a:lnTo>
                      <a:pt x="18193" y="2637287"/>
                    </a:lnTo>
                    <a:cubicBezTo>
                      <a:pt x="48044" y="2613292"/>
                      <a:pt x="20165" y="2656971"/>
                      <a:pt x="96451" y="2613379"/>
                    </a:cubicBezTo>
                    <a:cubicBezTo>
                      <a:pt x="124018" y="2597627"/>
                      <a:pt x="147251" y="2575279"/>
                      <a:pt x="172651" y="2556229"/>
                    </a:cubicBezTo>
                    <a:cubicBezTo>
                      <a:pt x="210299" y="2543680"/>
                      <a:pt x="260094" y="2532651"/>
                      <a:pt x="286951" y="2499079"/>
                    </a:cubicBezTo>
                    <a:cubicBezTo>
                      <a:pt x="299495" y="2483399"/>
                      <a:pt x="299651" y="2460979"/>
                      <a:pt x="306001" y="2441929"/>
                    </a:cubicBezTo>
                    <a:cubicBezTo>
                      <a:pt x="243162" y="2420983"/>
                      <a:pt x="221938" y="2415151"/>
                      <a:pt x="153601" y="2384779"/>
                    </a:cubicBezTo>
                    <a:cubicBezTo>
                      <a:pt x="127651" y="2373245"/>
                      <a:pt x="103503" y="2357866"/>
                      <a:pt x="77401" y="2346679"/>
                    </a:cubicBezTo>
                    <a:cubicBezTo>
                      <a:pt x="58944" y="2338769"/>
                      <a:pt x="28406" y="2345979"/>
                      <a:pt x="20251" y="2327629"/>
                    </a:cubicBezTo>
                    <a:cubicBezTo>
                      <a:pt x="-541" y="2280846"/>
                      <a:pt x="7551" y="2226029"/>
                      <a:pt x="1201" y="2175229"/>
                    </a:cubicBezTo>
                    <a:cubicBezTo>
                      <a:pt x="20251" y="2156179"/>
                      <a:pt x="43407" y="2140495"/>
                      <a:pt x="58351" y="2118079"/>
                    </a:cubicBezTo>
                    <a:cubicBezTo>
                      <a:pt x="69490" y="2101371"/>
                      <a:pt x="75055" y="2080872"/>
                      <a:pt x="77401" y="2060929"/>
                    </a:cubicBezTo>
                    <a:cubicBezTo>
                      <a:pt x="87815" y="1972413"/>
                      <a:pt x="90101" y="1883129"/>
                      <a:pt x="96451" y="1794229"/>
                    </a:cubicBezTo>
                    <a:cubicBezTo>
                      <a:pt x="80905" y="1747590"/>
                      <a:pt x="68726" y="1702074"/>
                      <a:pt x="39301" y="1660879"/>
                    </a:cubicBezTo>
                    <a:cubicBezTo>
                      <a:pt x="31472" y="1649918"/>
                      <a:pt x="21947" y="1640393"/>
                      <a:pt x="11998" y="1631227"/>
                    </a:cubicBezTo>
                    <a:lnTo>
                      <a:pt x="0" y="1620173"/>
                    </a:lnTo>
                    <a:lnTo>
                      <a:pt x="0" y="1162856"/>
                    </a:lnTo>
                    <a:lnTo>
                      <a:pt x="17311" y="1160215"/>
                    </a:lnTo>
                    <a:cubicBezTo>
                      <a:pt x="29303" y="1159085"/>
                      <a:pt x="39100" y="1156567"/>
                      <a:pt x="39301" y="1146529"/>
                    </a:cubicBezTo>
                    <a:cubicBezTo>
                      <a:pt x="45528" y="835182"/>
                      <a:pt x="13901" y="524229"/>
                      <a:pt x="1201" y="213079"/>
                    </a:cubicBezTo>
                    <a:lnTo>
                      <a:pt x="0" y="225673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49706F01-101F-4624-987B-17EE728C6E90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6703943" y="2970156"/>
                <a:ext cx="1300799" cy="1189610"/>
              </a:xfrm>
              <a:custGeom>
                <a:avLst/>
                <a:gdLst>
                  <a:gd name="T0" fmla="*/ 2147483647 w 184"/>
                  <a:gd name="T1" fmla="*/ 2147483647 h 172"/>
                  <a:gd name="T2" fmla="*/ 2147483647 w 184"/>
                  <a:gd name="T3" fmla="*/ 2147483647 h 172"/>
                  <a:gd name="T4" fmla="*/ 2147483647 w 184"/>
                  <a:gd name="T5" fmla="*/ 1717382611 h 172"/>
                  <a:gd name="T6" fmla="*/ 2147483647 w 184"/>
                  <a:gd name="T7" fmla="*/ 1717382611 h 172"/>
                  <a:gd name="T8" fmla="*/ 2147483647 w 184"/>
                  <a:gd name="T9" fmla="*/ 1974993159 h 172"/>
                  <a:gd name="T10" fmla="*/ 2147483647 w 184"/>
                  <a:gd name="T11" fmla="*/ 2147483647 h 172"/>
                  <a:gd name="T12" fmla="*/ 2147483647 w 184"/>
                  <a:gd name="T13" fmla="*/ 2147483647 h 172"/>
                  <a:gd name="T14" fmla="*/ 2147483647 w 184"/>
                  <a:gd name="T15" fmla="*/ 2147483647 h 172"/>
                  <a:gd name="T16" fmla="*/ 2147483647 w 184"/>
                  <a:gd name="T17" fmla="*/ 2147483647 h 172"/>
                  <a:gd name="T18" fmla="*/ 2147483647 w 184"/>
                  <a:gd name="T19" fmla="*/ 2147483647 h 172"/>
                  <a:gd name="T20" fmla="*/ 2147483647 w 184"/>
                  <a:gd name="T21" fmla="*/ 2147483647 h 172"/>
                  <a:gd name="T22" fmla="*/ 2147483647 w 184"/>
                  <a:gd name="T23" fmla="*/ 2147483647 h 172"/>
                  <a:gd name="T24" fmla="*/ 2147483647 w 184"/>
                  <a:gd name="T25" fmla="*/ 2147483647 h 172"/>
                  <a:gd name="T26" fmla="*/ 2147483647 w 184"/>
                  <a:gd name="T27" fmla="*/ 2147483647 h 172"/>
                  <a:gd name="T28" fmla="*/ 2147483647 w 184"/>
                  <a:gd name="T29" fmla="*/ 2147483647 h 172"/>
                  <a:gd name="T30" fmla="*/ 2147483647 w 184"/>
                  <a:gd name="T31" fmla="*/ 2147483647 h 172"/>
                  <a:gd name="T32" fmla="*/ 2147483647 w 184"/>
                  <a:gd name="T33" fmla="*/ 2147483647 h 172"/>
                  <a:gd name="T34" fmla="*/ 2147483647 w 184"/>
                  <a:gd name="T35" fmla="*/ 2147483647 h 172"/>
                  <a:gd name="T36" fmla="*/ 2147483647 w 184"/>
                  <a:gd name="T37" fmla="*/ 2147483647 h 172"/>
                  <a:gd name="T38" fmla="*/ 2147483647 w 184"/>
                  <a:gd name="T39" fmla="*/ 2147483647 h 172"/>
                  <a:gd name="T40" fmla="*/ 2147483647 w 184"/>
                  <a:gd name="T41" fmla="*/ 2147483647 h 172"/>
                  <a:gd name="T42" fmla="*/ 2147483647 w 184"/>
                  <a:gd name="T43" fmla="*/ 2147483647 h 172"/>
                  <a:gd name="T44" fmla="*/ 2147483647 w 184"/>
                  <a:gd name="T45" fmla="*/ 2147483647 h 172"/>
                  <a:gd name="T46" fmla="*/ 2147483647 w 184"/>
                  <a:gd name="T47" fmla="*/ 2147483647 h 172"/>
                  <a:gd name="T48" fmla="*/ 2147483647 w 184"/>
                  <a:gd name="T49" fmla="*/ 2147483647 h 172"/>
                  <a:gd name="T50" fmla="*/ 2147483647 w 184"/>
                  <a:gd name="T51" fmla="*/ 2147483647 h 172"/>
                  <a:gd name="T52" fmla="*/ 2147483647 w 184"/>
                  <a:gd name="T53" fmla="*/ 2147483647 h 172"/>
                  <a:gd name="T54" fmla="*/ 2147483647 w 184"/>
                  <a:gd name="T55" fmla="*/ 2147483647 h 172"/>
                  <a:gd name="T56" fmla="*/ 2147483647 w 184"/>
                  <a:gd name="T57" fmla="*/ 2147483647 h 172"/>
                  <a:gd name="T58" fmla="*/ 513249906 w 184"/>
                  <a:gd name="T59" fmla="*/ 2147483647 h 172"/>
                  <a:gd name="T60" fmla="*/ 2147483647 w 184"/>
                  <a:gd name="T61" fmla="*/ 2147483647 h 172"/>
                  <a:gd name="T62" fmla="*/ 2147483647 w 184"/>
                  <a:gd name="T63" fmla="*/ 2147483647 h 172"/>
                  <a:gd name="T64" fmla="*/ 2147483647 w 184"/>
                  <a:gd name="T65" fmla="*/ 2147483647 h 172"/>
                  <a:gd name="T66" fmla="*/ 2147483647 w 184"/>
                  <a:gd name="T67" fmla="*/ 2147483647 h 172"/>
                  <a:gd name="T68" fmla="*/ 2147483647 w 184"/>
                  <a:gd name="T69" fmla="*/ 2147483647 h 172"/>
                  <a:gd name="T70" fmla="*/ 2147483647 w 184"/>
                  <a:gd name="T71" fmla="*/ 2147483647 h 172"/>
                  <a:gd name="T72" fmla="*/ 2147483647 w 184"/>
                  <a:gd name="T73" fmla="*/ 2147483647 h 172"/>
                  <a:gd name="T74" fmla="*/ 2147483647 w 184"/>
                  <a:gd name="T75" fmla="*/ 2147483647 h 172"/>
                  <a:gd name="T76" fmla="*/ 2147483647 w 184"/>
                  <a:gd name="T77" fmla="*/ 2147483647 h 172"/>
                  <a:gd name="T78" fmla="*/ 2147483647 w 184"/>
                  <a:gd name="T79" fmla="*/ 2147483647 h 172"/>
                  <a:gd name="T80" fmla="*/ 2147483647 w 184"/>
                  <a:gd name="T81" fmla="*/ 2147483647 h 172"/>
                  <a:gd name="T82" fmla="*/ 2147483647 w 184"/>
                  <a:gd name="T83" fmla="*/ 2147483647 h 172"/>
                  <a:gd name="T84" fmla="*/ 2147483647 w 184"/>
                  <a:gd name="T85" fmla="*/ 2147483647 h 172"/>
                  <a:gd name="T86" fmla="*/ 2147483647 w 184"/>
                  <a:gd name="T87" fmla="*/ 2147483647 h 172"/>
                  <a:gd name="T88" fmla="*/ 2147483647 w 184"/>
                  <a:gd name="T89" fmla="*/ 2147483647 h 172"/>
                  <a:gd name="T90" fmla="*/ 2147483647 w 184"/>
                  <a:gd name="T91" fmla="*/ 2147483647 h 172"/>
                  <a:gd name="T92" fmla="*/ 2147483647 w 184"/>
                  <a:gd name="T93" fmla="*/ 2147483647 h 172"/>
                  <a:gd name="T94" fmla="*/ 2147483647 w 184"/>
                  <a:gd name="T95" fmla="*/ 2147483647 h 172"/>
                  <a:gd name="T96" fmla="*/ 2147483647 w 184"/>
                  <a:gd name="T97" fmla="*/ 2147483647 h 172"/>
                  <a:gd name="T98" fmla="*/ 2147483647 w 184"/>
                  <a:gd name="T99" fmla="*/ 2147483647 h 172"/>
                  <a:gd name="T100" fmla="*/ 2147483647 w 184"/>
                  <a:gd name="T101" fmla="*/ 2147483647 h 172"/>
                  <a:gd name="T102" fmla="*/ 2147483647 w 184"/>
                  <a:gd name="T103" fmla="*/ 2147483647 h 172"/>
                  <a:gd name="T104" fmla="*/ 2147483647 w 184"/>
                  <a:gd name="T105" fmla="*/ 2147483647 h 172"/>
                  <a:gd name="T106" fmla="*/ 2147483647 w 184"/>
                  <a:gd name="T107" fmla="*/ 2147483647 h 172"/>
                  <a:gd name="T108" fmla="*/ 2147483647 w 184"/>
                  <a:gd name="T109" fmla="*/ 1631518606 h 172"/>
                  <a:gd name="T110" fmla="*/ 2147483647 w 184"/>
                  <a:gd name="T111" fmla="*/ 601085246 h 172"/>
                  <a:gd name="T112" fmla="*/ 2147483647 w 184"/>
                  <a:gd name="T113" fmla="*/ 2147483647 h 172"/>
                  <a:gd name="T114" fmla="*/ 2147483647 w 184"/>
                  <a:gd name="T115" fmla="*/ 2147483647 h 172"/>
                  <a:gd name="T116" fmla="*/ 2147483647 w 184"/>
                  <a:gd name="T117" fmla="*/ 2147483647 h 172"/>
                  <a:gd name="T118" fmla="*/ 2147483647 w 184"/>
                  <a:gd name="T119" fmla="*/ 944559944 h 172"/>
                  <a:gd name="T120" fmla="*/ 2147483647 w 184"/>
                  <a:gd name="T121" fmla="*/ 858695939 h 17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4"/>
                  <a:gd name="T184" fmla="*/ 0 h 172"/>
                  <a:gd name="T185" fmla="*/ 184 w 184"/>
                  <a:gd name="T186" fmla="*/ 172 h 17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4" h="172">
                    <a:moveTo>
                      <a:pt x="87" y="3"/>
                    </a:moveTo>
                    <a:cubicBezTo>
                      <a:pt x="86" y="3"/>
                      <a:pt x="86" y="6"/>
                      <a:pt x="84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5"/>
                      <a:pt x="86" y="6"/>
                      <a:pt x="85" y="4"/>
                    </a:cubicBezTo>
                    <a:cubicBezTo>
                      <a:pt x="76" y="5"/>
                      <a:pt x="66" y="7"/>
                      <a:pt x="60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5" y="12"/>
                      <a:pt x="52" y="16"/>
                      <a:pt x="52" y="18"/>
                    </a:cubicBezTo>
                    <a:cubicBezTo>
                      <a:pt x="50" y="17"/>
                      <a:pt x="53" y="16"/>
                      <a:pt x="51" y="15"/>
                    </a:cubicBezTo>
                    <a:cubicBezTo>
                      <a:pt x="50" y="16"/>
                      <a:pt x="49" y="17"/>
                      <a:pt x="49" y="18"/>
                    </a:cubicBezTo>
                    <a:cubicBezTo>
                      <a:pt x="33" y="21"/>
                      <a:pt x="27" y="39"/>
                      <a:pt x="17" y="51"/>
                    </a:cubicBezTo>
                    <a:cubicBezTo>
                      <a:pt x="18" y="54"/>
                      <a:pt x="17" y="54"/>
                      <a:pt x="17" y="57"/>
                    </a:cubicBezTo>
                    <a:cubicBezTo>
                      <a:pt x="0" y="80"/>
                      <a:pt x="14" y="126"/>
                      <a:pt x="28" y="144"/>
                    </a:cubicBezTo>
                    <a:cubicBezTo>
                      <a:pt x="43" y="163"/>
                      <a:pt x="66" y="172"/>
                      <a:pt x="90" y="172"/>
                    </a:cubicBezTo>
                    <a:cubicBezTo>
                      <a:pt x="136" y="172"/>
                      <a:pt x="184" y="139"/>
                      <a:pt x="178" y="88"/>
                    </a:cubicBezTo>
                    <a:cubicBezTo>
                      <a:pt x="179" y="88"/>
                      <a:pt x="179" y="87"/>
                      <a:pt x="180" y="87"/>
                    </a:cubicBezTo>
                    <a:cubicBezTo>
                      <a:pt x="180" y="87"/>
                      <a:pt x="181" y="87"/>
                      <a:pt x="181" y="87"/>
                    </a:cubicBezTo>
                    <a:cubicBezTo>
                      <a:pt x="179" y="84"/>
                      <a:pt x="180" y="80"/>
                      <a:pt x="179" y="77"/>
                    </a:cubicBezTo>
                    <a:cubicBezTo>
                      <a:pt x="180" y="77"/>
                      <a:pt x="179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77"/>
                      <a:pt x="182" y="75"/>
                      <a:pt x="180" y="73"/>
                    </a:cubicBezTo>
                    <a:cubicBezTo>
                      <a:pt x="181" y="72"/>
                      <a:pt x="182" y="71"/>
                      <a:pt x="182" y="70"/>
                    </a:cubicBezTo>
                    <a:cubicBezTo>
                      <a:pt x="181" y="69"/>
                      <a:pt x="181" y="67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82" y="66"/>
                      <a:pt x="181" y="64"/>
                      <a:pt x="182" y="63"/>
                    </a:cubicBezTo>
                    <a:cubicBezTo>
                      <a:pt x="176" y="58"/>
                      <a:pt x="169" y="51"/>
                      <a:pt x="168" y="44"/>
                    </a:cubicBezTo>
                    <a:cubicBezTo>
                      <a:pt x="160" y="37"/>
                      <a:pt x="152" y="21"/>
                      <a:pt x="138" y="18"/>
                    </a:cubicBezTo>
                    <a:cubicBezTo>
                      <a:pt x="135" y="12"/>
                      <a:pt x="124" y="8"/>
                      <a:pt x="119" y="8"/>
                    </a:cubicBezTo>
                    <a:cubicBezTo>
                      <a:pt x="115" y="4"/>
                      <a:pt x="107" y="3"/>
                      <a:pt x="100" y="3"/>
                    </a:cubicBezTo>
                    <a:cubicBezTo>
                      <a:pt x="99" y="3"/>
                      <a:pt x="98" y="3"/>
                      <a:pt x="97" y="3"/>
                    </a:cubicBezTo>
                    <a:cubicBezTo>
                      <a:pt x="95" y="3"/>
                      <a:pt x="94" y="3"/>
                      <a:pt x="93" y="3"/>
                    </a:cubicBezTo>
                    <a:cubicBezTo>
                      <a:pt x="91" y="3"/>
                      <a:pt x="89" y="3"/>
                      <a:pt x="87" y="3"/>
                    </a:cubicBezTo>
                    <a:moveTo>
                      <a:pt x="87" y="13"/>
                    </a:moveTo>
                    <a:cubicBezTo>
                      <a:pt x="87" y="17"/>
                      <a:pt x="81" y="15"/>
                      <a:pt x="79" y="18"/>
                    </a:cubicBezTo>
                    <a:cubicBezTo>
                      <a:pt x="83" y="20"/>
                      <a:pt x="79" y="27"/>
                      <a:pt x="83" y="28"/>
                    </a:cubicBezTo>
                    <a:cubicBezTo>
                      <a:pt x="80" y="31"/>
                      <a:pt x="83" y="35"/>
                      <a:pt x="85" y="35"/>
                    </a:cubicBezTo>
                    <a:cubicBezTo>
                      <a:pt x="85" y="35"/>
                      <a:pt x="86" y="35"/>
                      <a:pt x="86" y="34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5" y="28"/>
                      <a:pt x="81" y="23"/>
                      <a:pt x="84" y="19"/>
                    </a:cubicBezTo>
                    <a:cubicBezTo>
                      <a:pt x="87" y="21"/>
                      <a:pt x="87" y="30"/>
                      <a:pt x="86" y="33"/>
                    </a:cubicBezTo>
                    <a:cubicBezTo>
                      <a:pt x="87" y="33"/>
                      <a:pt x="86" y="35"/>
                      <a:pt x="88" y="36"/>
                    </a:cubicBezTo>
                    <a:cubicBezTo>
                      <a:pt x="91" y="32"/>
                      <a:pt x="86" y="25"/>
                      <a:pt x="90" y="21"/>
                    </a:cubicBezTo>
                    <a:cubicBezTo>
                      <a:pt x="86" y="19"/>
                      <a:pt x="90" y="14"/>
                      <a:pt x="87" y="13"/>
                    </a:cubicBezTo>
                    <a:moveTo>
                      <a:pt x="96" y="14"/>
                    </a:moveTo>
                    <a:cubicBezTo>
                      <a:pt x="91" y="14"/>
                      <a:pt x="90" y="31"/>
                      <a:pt x="93" y="35"/>
                    </a:cubicBezTo>
                    <a:cubicBezTo>
                      <a:pt x="94" y="32"/>
                      <a:pt x="92" y="28"/>
                      <a:pt x="96" y="26"/>
                    </a:cubicBezTo>
                    <a:cubicBezTo>
                      <a:pt x="95" y="23"/>
                      <a:pt x="96" y="20"/>
                      <a:pt x="98" y="20"/>
                    </a:cubicBezTo>
                    <a:cubicBezTo>
                      <a:pt x="98" y="20"/>
                      <a:pt x="98" y="20"/>
                      <a:pt x="99" y="20"/>
                    </a:cubicBezTo>
                    <a:cubicBezTo>
                      <a:pt x="99" y="19"/>
                      <a:pt x="99" y="17"/>
                      <a:pt x="99" y="15"/>
                    </a:cubicBezTo>
                    <a:cubicBezTo>
                      <a:pt x="98" y="14"/>
                      <a:pt x="97" y="14"/>
                      <a:pt x="96" y="14"/>
                    </a:cubicBezTo>
                    <a:moveTo>
                      <a:pt x="115" y="15"/>
                    </a:moveTo>
                    <a:cubicBezTo>
                      <a:pt x="105" y="15"/>
                      <a:pt x="105" y="29"/>
                      <a:pt x="107" y="36"/>
                    </a:cubicBezTo>
                    <a:cubicBezTo>
                      <a:pt x="109" y="36"/>
                      <a:pt x="112" y="36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0" y="32"/>
                      <a:pt x="110" y="33"/>
                      <a:pt x="110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0" y="30"/>
                      <a:pt x="108" y="22"/>
                      <a:pt x="112" y="20"/>
                    </a:cubicBezTo>
                    <a:cubicBezTo>
                      <a:pt x="112" y="20"/>
                      <a:pt x="113" y="21"/>
                      <a:pt x="113" y="21"/>
                    </a:cubicBezTo>
                    <a:cubicBezTo>
                      <a:pt x="114" y="23"/>
                      <a:pt x="113" y="26"/>
                      <a:pt x="114" y="26"/>
                    </a:cubicBezTo>
                    <a:cubicBezTo>
                      <a:pt x="115" y="23"/>
                      <a:pt x="117" y="22"/>
                      <a:pt x="118" y="21"/>
                    </a:cubicBezTo>
                    <a:cubicBezTo>
                      <a:pt x="117" y="19"/>
                      <a:pt x="117" y="17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moveTo>
                      <a:pt x="74" y="17"/>
                    </a:moveTo>
                    <a:cubicBezTo>
                      <a:pt x="71" y="18"/>
                      <a:pt x="70" y="19"/>
                      <a:pt x="68" y="20"/>
                    </a:cubicBezTo>
                    <a:cubicBezTo>
                      <a:pt x="70" y="24"/>
                      <a:pt x="71" y="34"/>
                      <a:pt x="76" y="38"/>
                    </a:cubicBezTo>
                    <a:cubicBezTo>
                      <a:pt x="75" y="35"/>
                      <a:pt x="76" y="32"/>
                      <a:pt x="73" y="31"/>
                    </a:cubicBezTo>
                    <a:cubicBezTo>
                      <a:pt x="73" y="30"/>
                      <a:pt x="73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7" y="29"/>
                      <a:pt x="78" y="29"/>
                    </a:cubicBezTo>
                    <a:cubicBezTo>
                      <a:pt x="78" y="32"/>
                      <a:pt x="78" y="34"/>
                      <a:pt x="77" y="36"/>
                    </a:cubicBezTo>
                    <a:cubicBezTo>
                      <a:pt x="77" y="36"/>
                      <a:pt x="78" y="37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1" y="32"/>
                      <a:pt x="80" y="30"/>
                      <a:pt x="78" y="27"/>
                    </a:cubicBezTo>
                    <a:cubicBezTo>
                      <a:pt x="79" y="25"/>
                      <a:pt x="78" y="22"/>
                      <a:pt x="78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6" y="20"/>
                      <a:pt x="75" y="18"/>
                      <a:pt x="74" y="17"/>
                    </a:cubicBezTo>
                    <a:moveTo>
                      <a:pt x="121" y="20"/>
                    </a:moveTo>
                    <a:cubicBezTo>
                      <a:pt x="120" y="21"/>
                      <a:pt x="120" y="23"/>
                      <a:pt x="121" y="25"/>
                    </a:cubicBezTo>
                    <a:cubicBezTo>
                      <a:pt x="120" y="25"/>
                      <a:pt x="120" y="24"/>
                      <a:pt x="119" y="24"/>
                    </a:cubicBezTo>
                    <a:cubicBezTo>
                      <a:pt x="117" y="29"/>
                      <a:pt x="115" y="32"/>
                      <a:pt x="113" y="38"/>
                    </a:cubicBezTo>
                    <a:cubicBezTo>
                      <a:pt x="116" y="38"/>
                      <a:pt x="117" y="40"/>
                      <a:pt x="120" y="40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20" y="39"/>
                      <a:pt x="121" y="37"/>
                      <a:pt x="119" y="37"/>
                    </a:cubicBezTo>
                    <a:cubicBezTo>
                      <a:pt x="119" y="37"/>
                      <a:pt x="118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8" y="35"/>
                      <a:pt x="118" y="33"/>
                      <a:pt x="119" y="31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20" y="31"/>
                      <a:pt x="121" y="31"/>
                      <a:pt x="121" y="32"/>
                    </a:cubicBezTo>
                    <a:cubicBezTo>
                      <a:pt x="121" y="32"/>
                      <a:pt x="122" y="32"/>
                      <a:pt x="123" y="32"/>
                    </a:cubicBezTo>
                    <a:cubicBezTo>
                      <a:pt x="123" y="32"/>
                      <a:pt x="123" y="32"/>
                      <a:pt x="124" y="32"/>
                    </a:cubicBezTo>
                    <a:cubicBezTo>
                      <a:pt x="125" y="31"/>
                      <a:pt x="122" y="29"/>
                      <a:pt x="124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2" y="28"/>
                      <a:pt x="122" y="28"/>
                      <a:pt x="122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5"/>
                      <a:pt x="123" y="25"/>
                      <a:pt x="123" y="22"/>
                    </a:cubicBezTo>
                    <a:cubicBezTo>
                      <a:pt x="124" y="22"/>
                      <a:pt x="124" y="23"/>
                      <a:pt x="125" y="23"/>
                    </a:cubicBezTo>
                    <a:cubicBezTo>
                      <a:pt x="125" y="23"/>
                      <a:pt x="126" y="22"/>
                      <a:pt x="126" y="22"/>
                    </a:cubicBezTo>
                    <a:cubicBezTo>
                      <a:pt x="124" y="21"/>
                      <a:pt x="123" y="20"/>
                      <a:pt x="121" y="20"/>
                    </a:cubicBezTo>
                    <a:moveTo>
                      <a:pt x="128" y="21"/>
                    </a:moveTo>
                    <a:cubicBezTo>
                      <a:pt x="126" y="21"/>
                      <a:pt x="126" y="25"/>
                      <a:pt x="128" y="25"/>
                    </a:cubicBezTo>
                    <a:cubicBezTo>
                      <a:pt x="128" y="24"/>
                      <a:pt x="130" y="23"/>
                      <a:pt x="129" y="21"/>
                    </a:cubicBezTo>
                    <a:cubicBezTo>
                      <a:pt x="129" y="21"/>
                      <a:pt x="129" y="21"/>
                      <a:pt x="128" y="21"/>
                    </a:cubicBezTo>
                    <a:moveTo>
                      <a:pt x="65" y="22"/>
                    </a:moveTo>
                    <a:cubicBezTo>
                      <a:pt x="64" y="22"/>
                      <a:pt x="64" y="22"/>
                      <a:pt x="63" y="22"/>
                    </a:cubicBezTo>
                    <a:cubicBezTo>
                      <a:pt x="62" y="22"/>
                      <a:pt x="61" y="22"/>
                      <a:pt x="60" y="22"/>
                    </a:cubicBezTo>
                    <a:cubicBezTo>
                      <a:pt x="60" y="22"/>
                      <a:pt x="60" y="22"/>
                      <a:pt x="59" y="22"/>
                    </a:cubicBezTo>
                    <a:cubicBezTo>
                      <a:pt x="58" y="24"/>
                      <a:pt x="58" y="25"/>
                      <a:pt x="59" y="27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0" y="27"/>
                      <a:pt x="60" y="26"/>
                      <a:pt x="61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7"/>
                      <a:pt x="62" y="28"/>
                      <a:pt x="61" y="28"/>
                    </a:cubicBezTo>
                    <a:cubicBezTo>
                      <a:pt x="60" y="28"/>
                      <a:pt x="60" y="28"/>
                      <a:pt x="60" y="27"/>
                    </a:cubicBezTo>
                    <a:cubicBezTo>
                      <a:pt x="58" y="31"/>
                      <a:pt x="61" y="33"/>
                      <a:pt x="64" y="33"/>
                    </a:cubicBezTo>
                    <a:cubicBezTo>
                      <a:pt x="65" y="33"/>
                      <a:pt x="66" y="33"/>
                      <a:pt x="67" y="32"/>
                    </a:cubicBezTo>
                    <a:cubicBezTo>
                      <a:pt x="68" y="35"/>
                      <a:pt x="68" y="35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38"/>
                      <a:pt x="68" y="39"/>
                      <a:pt x="67" y="39"/>
                    </a:cubicBezTo>
                    <a:cubicBezTo>
                      <a:pt x="66" y="38"/>
                      <a:pt x="67" y="35"/>
                      <a:pt x="65" y="35"/>
                    </a:cubicBezTo>
                    <a:cubicBezTo>
                      <a:pt x="64" y="35"/>
                      <a:pt x="64" y="36"/>
                      <a:pt x="64" y="36"/>
                    </a:cubicBezTo>
                    <a:cubicBezTo>
                      <a:pt x="63" y="38"/>
                      <a:pt x="66" y="40"/>
                      <a:pt x="68" y="40"/>
                    </a:cubicBezTo>
                    <a:cubicBezTo>
                      <a:pt x="70" y="40"/>
                      <a:pt x="72" y="38"/>
                      <a:pt x="71" y="33"/>
                    </a:cubicBezTo>
                    <a:cubicBezTo>
                      <a:pt x="69" y="33"/>
                      <a:pt x="69" y="30"/>
                      <a:pt x="67" y="29"/>
                    </a:cubicBezTo>
                    <a:cubicBezTo>
                      <a:pt x="67" y="30"/>
                      <a:pt x="66" y="30"/>
                      <a:pt x="66" y="30"/>
                    </a:cubicBezTo>
                    <a:cubicBezTo>
                      <a:pt x="65" y="30"/>
                      <a:pt x="63" y="29"/>
                      <a:pt x="63" y="29"/>
                    </a:cubicBezTo>
                    <a:cubicBezTo>
                      <a:pt x="63" y="28"/>
                      <a:pt x="64" y="28"/>
                      <a:pt x="64" y="28"/>
                    </a:cubicBezTo>
                    <a:cubicBezTo>
                      <a:pt x="64" y="28"/>
                      <a:pt x="64" y="28"/>
                      <a:pt x="65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29"/>
                      <a:pt x="66" y="29"/>
                      <a:pt x="66" y="28"/>
                    </a:cubicBezTo>
                    <a:cubicBezTo>
                      <a:pt x="66" y="26"/>
                      <a:pt x="66" y="25"/>
                      <a:pt x="67" y="24"/>
                    </a:cubicBezTo>
                    <a:cubicBezTo>
                      <a:pt x="66" y="22"/>
                      <a:pt x="66" y="22"/>
                      <a:pt x="65" y="22"/>
                    </a:cubicBezTo>
                    <a:moveTo>
                      <a:pt x="99" y="22"/>
                    </a:moveTo>
                    <a:cubicBezTo>
                      <a:pt x="99" y="22"/>
                      <a:pt x="99" y="22"/>
                      <a:pt x="99" y="22"/>
                    </a:cubicBezTo>
                    <a:cubicBezTo>
                      <a:pt x="99" y="22"/>
                      <a:pt x="99" y="22"/>
                      <a:pt x="99" y="22"/>
                    </a:cubicBezTo>
                    <a:moveTo>
                      <a:pt x="99" y="22"/>
                    </a:moveTo>
                    <a:cubicBezTo>
                      <a:pt x="95" y="23"/>
                      <a:pt x="95" y="31"/>
                      <a:pt x="98" y="34"/>
                    </a:cubicBezTo>
                    <a:cubicBezTo>
                      <a:pt x="101" y="30"/>
                      <a:pt x="98" y="26"/>
                      <a:pt x="99" y="22"/>
                    </a:cubicBezTo>
                    <a:moveTo>
                      <a:pt x="132" y="24"/>
                    </a:moveTo>
                    <a:cubicBezTo>
                      <a:pt x="131" y="24"/>
                      <a:pt x="130" y="24"/>
                      <a:pt x="130" y="25"/>
                    </a:cubicBezTo>
                    <a:cubicBezTo>
                      <a:pt x="131" y="29"/>
                      <a:pt x="126" y="31"/>
                      <a:pt x="129" y="33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7" y="32"/>
                      <a:pt x="127" y="34"/>
                      <a:pt x="127" y="36"/>
                    </a:cubicBezTo>
                    <a:cubicBezTo>
                      <a:pt x="124" y="36"/>
                      <a:pt x="121" y="40"/>
                      <a:pt x="124" y="42"/>
                    </a:cubicBezTo>
                    <a:cubicBezTo>
                      <a:pt x="124" y="41"/>
                      <a:pt x="126" y="40"/>
                      <a:pt x="125" y="38"/>
                    </a:cubicBezTo>
                    <a:cubicBezTo>
                      <a:pt x="125" y="38"/>
                      <a:pt x="126" y="38"/>
                      <a:pt x="126" y="38"/>
                    </a:cubicBezTo>
                    <a:cubicBezTo>
                      <a:pt x="127" y="38"/>
                      <a:pt x="127" y="38"/>
                      <a:pt x="128" y="37"/>
                    </a:cubicBezTo>
                    <a:cubicBezTo>
                      <a:pt x="128" y="40"/>
                      <a:pt x="124" y="41"/>
                      <a:pt x="126" y="44"/>
                    </a:cubicBezTo>
                    <a:cubicBezTo>
                      <a:pt x="127" y="44"/>
                      <a:pt x="128" y="44"/>
                      <a:pt x="128" y="44"/>
                    </a:cubicBezTo>
                    <a:cubicBezTo>
                      <a:pt x="129" y="43"/>
                      <a:pt x="128" y="40"/>
                      <a:pt x="128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9" y="40"/>
                      <a:pt x="129" y="41"/>
                      <a:pt x="129" y="41"/>
                    </a:cubicBezTo>
                    <a:cubicBezTo>
                      <a:pt x="129" y="41"/>
                      <a:pt x="129" y="42"/>
                      <a:pt x="129" y="42"/>
                    </a:cubicBezTo>
                    <a:cubicBezTo>
                      <a:pt x="129" y="42"/>
                      <a:pt x="130" y="42"/>
                      <a:pt x="130" y="42"/>
                    </a:cubicBezTo>
                    <a:cubicBezTo>
                      <a:pt x="132" y="41"/>
                      <a:pt x="131" y="38"/>
                      <a:pt x="133" y="38"/>
                    </a:cubicBezTo>
                    <a:cubicBezTo>
                      <a:pt x="133" y="34"/>
                      <a:pt x="131" y="34"/>
                      <a:pt x="133" y="31"/>
                    </a:cubicBezTo>
                    <a:cubicBezTo>
                      <a:pt x="133" y="31"/>
                      <a:pt x="133" y="30"/>
                      <a:pt x="133" y="30"/>
                    </a:cubicBezTo>
                    <a:cubicBezTo>
                      <a:pt x="132" y="30"/>
                      <a:pt x="132" y="31"/>
                      <a:pt x="132" y="31"/>
                    </a:cubicBezTo>
                    <a:cubicBezTo>
                      <a:pt x="132" y="31"/>
                      <a:pt x="131" y="31"/>
                      <a:pt x="131" y="31"/>
                    </a:cubicBezTo>
                    <a:cubicBezTo>
                      <a:pt x="131" y="31"/>
                      <a:pt x="131" y="31"/>
                      <a:pt x="131" y="30"/>
                    </a:cubicBezTo>
                    <a:cubicBezTo>
                      <a:pt x="131" y="30"/>
                      <a:pt x="131" y="28"/>
                      <a:pt x="132" y="28"/>
                    </a:cubicBezTo>
                    <a:cubicBezTo>
                      <a:pt x="132" y="29"/>
                      <a:pt x="132" y="30"/>
                      <a:pt x="133" y="30"/>
                    </a:cubicBezTo>
                    <a:cubicBezTo>
                      <a:pt x="133" y="30"/>
                      <a:pt x="134" y="30"/>
                      <a:pt x="134" y="30"/>
                    </a:cubicBezTo>
                    <a:cubicBezTo>
                      <a:pt x="134" y="28"/>
                      <a:pt x="132" y="29"/>
                      <a:pt x="132" y="27"/>
                    </a:cubicBezTo>
                    <a:cubicBezTo>
                      <a:pt x="133" y="27"/>
                      <a:pt x="133" y="27"/>
                      <a:pt x="133" y="27"/>
                    </a:cubicBezTo>
                    <a:cubicBezTo>
                      <a:pt x="133" y="27"/>
                      <a:pt x="134" y="27"/>
                      <a:pt x="134" y="28"/>
                    </a:cubicBezTo>
                    <a:cubicBezTo>
                      <a:pt x="134" y="28"/>
                      <a:pt x="135" y="28"/>
                      <a:pt x="135" y="28"/>
                    </a:cubicBezTo>
                    <a:cubicBezTo>
                      <a:pt x="135" y="28"/>
                      <a:pt x="135" y="28"/>
                      <a:pt x="135" y="27"/>
                    </a:cubicBezTo>
                    <a:cubicBezTo>
                      <a:pt x="133" y="27"/>
                      <a:pt x="133" y="27"/>
                      <a:pt x="133" y="24"/>
                    </a:cubicBezTo>
                    <a:cubicBezTo>
                      <a:pt x="133" y="24"/>
                      <a:pt x="132" y="24"/>
                      <a:pt x="132" y="24"/>
                    </a:cubicBezTo>
                    <a:moveTo>
                      <a:pt x="53" y="25"/>
                    </a:moveTo>
                    <a:cubicBezTo>
                      <a:pt x="51" y="26"/>
                      <a:pt x="54" y="27"/>
                      <a:pt x="51" y="28"/>
                    </a:cubicBezTo>
                    <a:cubicBezTo>
                      <a:pt x="54" y="34"/>
                      <a:pt x="58" y="37"/>
                      <a:pt x="61" y="43"/>
                    </a:cubicBezTo>
                    <a:cubicBezTo>
                      <a:pt x="59" y="44"/>
                      <a:pt x="58" y="45"/>
                      <a:pt x="57" y="45"/>
                    </a:cubicBezTo>
                    <a:cubicBezTo>
                      <a:pt x="53" y="45"/>
                      <a:pt x="51" y="38"/>
                      <a:pt x="47" y="35"/>
                    </a:cubicBezTo>
                    <a:cubicBezTo>
                      <a:pt x="47" y="35"/>
                      <a:pt x="47" y="35"/>
                      <a:pt x="48" y="35"/>
                    </a:cubicBezTo>
                    <a:cubicBezTo>
                      <a:pt x="48" y="35"/>
                      <a:pt x="49" y="35"/>
                      <a:pt x="49" y="34"/>
                    </a:cubicBezTo>
                    <a:cubicBezTo>
                      <a:pt x="48" y="33"/>
                      <a:pt x="48" y="31"/>
                      <a:pt x="46" y="31"/>
                    </a:cubicBezTo>
                    <a:cubicBezTo>
                      <a:pt x="45" y="33"/>
                      <a:pt x="47" y="34"/>
                      <a:pt x="43" y="35"/>
                    </a:cubicBezTo>
                    <a:cubicBezTo>
                      <a:pt x="47" y="40"/>
                      <a:pt x="52" y="44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60" y="49"/>
                      <a:pt x="59" y="44"/>
                      <a:pt x="64" y="44"/>
                    </a:cubicBezTo>
                    <a:cubicBezTo>
                      <a:pt x="64" y="38"/>
                      <a:pt x="55" y="37"/>
                      <a:pt x="59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7" y="30"/>
                      <a:pt x="57" y="32"/>
                      <a:pt x="56" y="32"/>
                    </a:cubicBezTo>
                    <a:cubicBezTo>
                      <a:pt x="56" y="30"/>
                      <a:pt x="54" y="31"/>
                      <a:pt x="55" y="29"/>
                    </a:cubicBezTo>
                    <a:cubicBezTo>
                      <a:pt x="55" y="29"/>
                      <a:pt x="56" y="29"/>
                      <a:pt x="56" y="28"/>
                    </a:cubicBezTo>
                    <a:cubicBezTo>
                      <a:pt x="56" y="26"/>
                      <a:pt x="54" y="25"/>
                      <a:pt x="53" y="25"/>
                    </a:cubicBezTo>
                    <a:moveTo>
                      <a:pt x="138" y="26"/>
                    </a:moveTo>
                    <a:cubicBezTo>
                      <a:pt x="138" y="26"/>
                      <a:pt x="138" y="26"/>
                      <a:pt x="137" y="26"/>
                    </a:cubicBezTo>
                    <a:cubicBezTo>
                      <a:pt x="136" y="27"/>
                      <a:pt x="138" y="27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6" y="28"/>
                      <a:pt x="136" y="30"/>
                      <a:pt x="135" y="30"/>
                    </a:cubicBezTo>
                    <a:cubicBezTo>
                      <a:pt x="135" y="32"/>
                      <a:pt x="135" y="33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7" y="35"/>
                      <a:pt x="138" y="30"/>
                      <a:pt x="139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8"/>
                      <a:pt x="139" y="28"/>
                      <a:pt x="139" y="27"/>
                    </a:cubicBezTo>
                    <a:cubicBezTo>
                      <a:pt x="138" y="27"/>
                      <a:pt x="138" y="26"/>
                      <a:pt x="138" y="26"/>
                    </a:cubicBezTo>
                    <a:moveTo>
                      <a:pt x="112" y="28"/>
                    </a:moveTo>
                    <a:cubicBezTo>
                      <a:pt x="111" y="30"/>
                      <a:pt x="111" y="32"/>
                      <a:pt x="112" y="33"/>
                    </a:cubicBezTo>
                    <a:cubicBezTo>
                      <a:pt x="113" y="31"/>
                      <a:pt x="114" y="29"/>
                      <a:pt x="112" y="28"/>
                    </a:cubicBezTo>
                    <a:moveTo>
                      <a:pt x="142" y="29"/>
                    </a:moveTo>
                    <a:cubicBezTo>
                      <a:pt x="141" y="29"/>
                      <a:pt x="140" y="29"/>
                      <a:pt x="139" y="29"/>
                    </a:cubicBezTo>
                    <a:cubicBezTo>
                      <a:pt x="139" y="30"/>
                      <a:pt x="139" y="32"/>
                      <a:pt x="138" y="33"/>
                    </a:cubicBezTo>
                    <a:cubicBezTo>
                      <a:pt x="141" y="33"/>
                      <a:pt x="143" y="34"/>
                      <a:pt x="143" y="38"/>
                    </a:cubicBezTo>
                    <a:cubicBezTo>
                      <a:pt x="144" y="38"/>
                      <a:pt x="145" y="39"/>
                      <a:pt x="146" y="39"/>
                    </a:cubicBezTo>
                    <a:cubicBezTo>
                      <a:pt x="146" y="39"/>
                      <a:pt x="147" y="39"/>
                      <a:pt x="148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7" y="46"/>
                      <a:pt x="135" y="46"/>
                      <a:pt x="135" y="53"/>
                    </a:cubicBezTo>
                    <a:cubicBezTo>
                      <a:pt x="138" y="53"/>
                      <a:pt x="140" y="49"/>
                      <a:pt x="143" y="49"/>
                    </a:cubicBezTo>
                    <a:cubicBezTo>
                      <a:pt x="143" y="49"/>
                      <a:pt x="143" y="49"/>
                      <a:pt x="144" y="49"/>
                    </a:cubicBezTo>
                    <a:cubicBezTo>
                      <a:pt x="142" y="51"/>
                      <a:pt x="142" y="54"/>
                      <a:pt x="138" y="54"/>
                    </a:cubicBezTo>
                    <a:cubicBezTo>
                      <a:pt x="138" y="57"/>
                      <a:pt x="138" y="63"/>
                      <a:pt x="141" y="63"/>
                    </a:cubicBezTo>
                    <a:cubicBezTo>
                      <a:pt x="141" y="63"/>
                      <a:pt x="142" y="63"/>
                      <a:pt x="142" y="63"/>
                    </a:cubicBezTo>
                    <a:cubicBezTo>
                      <a:pt x="143" y="63"/>
                      <a:pt x="141" y="62"/>
                      <a:pt x="142" y="6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3" y="61"/>
                      <a:pt x="143" y="60"/>
                      <a:pt x="144" y="60"/>
                    </a:cubicBezTo>
                    <a:cubicBezTo>
                      <a:pt x="144" y="59"/>
                      <a:pt x="145" y="59"/>
                      <a:pt x="146" y="59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60"/>
                      <a:pt x="147" y="60"/>
                      <a:pt x="147" y="60"/>
                    </a:cubicBezTo>
                    <a:cubicBezTo>
                      <a:pt x="144" y="62"/>
                      <a:pt x="148" y="65"/>
                      <a:pt x="145" y="66"/>
                    </a:cubicBezTo>
                    <a:cubicBezTo>
                      <a:pt x="144" y="65"/>
                      <a:pt x="143" y="65"/>
                      <a:pt x="142" y="65"/>
                    </a:cubicBezTo>
                    <a:cubicBezTo>
                      <a:pt x="141" y="65"/>
                      <a:pt x="140" y="65"/>
                      <a:pt x="139" y="65"/>
                    </a:cubicBezTo>
                    <a:cubicBezTo>
                      <a:pt x="137" y="58"/>
                      <a:pt x="129" y="54"/>
                      <a:pt x="125" y="48"/>
                    </a:cubicBezTo>
                    <a:cubicBezTo>
                      <a:pt x="125" y="48"/>
                      <a:pt x="125" y="48"/>
                      <a:pt x="124" y="48"/>
                    </a:cubicBezTo>
                    <a:cubicBezTo>
                      <a:pt x="123" y="48"/>
                      <a:pt x="119" y="45"/>
                      <a:pt x="118" y="43"/>
                    </a:cubicBezTo>
                    <a:cubicBezTo>
                      <a:pt x="118" y="43"/>
                      <a:pt x="118" y="43"/>
                      <a:pt x="118" y="43"/>
                    </a:cubicBezTo>
                    <a:cubicBezTo>
                      <a:pt x="117" y="43"/>
                      <a:pt x="116" y="43"/>
                      <a:pt x="116" y="43"/>
                    </a:cubicBezTo>
                    <a:cubicBezTo>
                      <a:pt x="116" y="41"/>
                      <a:pt x="115" y="40"/>
                      <a:pt x="113" y="40"/>
                    </a:cubicBezTo>
                    <a:cubicBezTo>
                      <a:pt x="112" y="41"/>
                      <a:pt x="111" y="42"/>
                      <a:pt x="109" y="43"/>
                    </a:cubicBezTo>
                    <a:cubicBezTo>
                      <a:pt x="109" y="42"/>
                      <a:pt x="110" y="42"/>
                      <a:pt x="110" y="41"/>
                    </a:cubicBezTo>
                    <a:cubicBezTo>
                      <a:pt x="105" y="40"/>
                      <a:pt x="97" y="38"/>
                      <a:pt x="91" y="38"/>
                    </a:cubicBezTo>
                    <a:cubicBezTo>
                      <a:pt x="90" y="38"/>
                      <a:pt x="89" y="38"/>
                      <a:pt x="88" y="38"/>
                    </a:cubicBezTo>
                    <a:cubicBezTo>
                      <a:pt x="88" y="39"/>
                      <a:pt x="87" y="40"/>
                      <a:pt x="87" y="41"/>
                    </a:cubicBezTo>
                    <a:cubicBezTo>
                      <a:pt x="103" y="41"/>
                      <a:pt x="112" y="45"/>
                      <a:pt x="124" y="50"/>
                    </a:cubicBezTo>
                    <a:cubicBezTo>
                      <a:pt x="123" y="53"/>
                      <a:pt x="125" y="53"/>
                      <a:pt x="127" y="53"/>
                    </a:cubicBezTo>
                    <a:cubicBezTo>
                      <a:pt x="127" y="53"/>
                      <a:pt x="128" y="53"/>
                      <a:pt x="128" y="53"/>
                    </a:cubicBezTo>
                    <a:cubicBezTo>
                      <a:pt x="128" y="58"/>
                      <a:pt x="134" y="58"/>
                      <a:pt x="133" y="63"/>
                    </a:cubicBezTo>
                    <a:cubicBezTo>
                      <a:pt x="134" y="63"/>
                      <a:pt x="135" y="64"/>
                      <a:pt x="136" y="65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35" y="65"/>
                      <a:pt x="135" y="65"/>
                      <a:pt x="135" y="65"/>
                    </a:cubicBezTo>
                    <a:cubicBezTo>
                      <a:pt x="135" y="65"/>
                      <a:pt x="134" y="65"/>
                      <a:pt x="134" y="65"/>
                    </a:cubicBezTo>
                    <a:cubicBezTo>
                      <a:pt x="134" y="65"/>
                      <a:pt x="134" y="65"/>
                      <a:pt x="134" y="65"/>
                    </a:cubicBezTo>
                    <a:cubicBezTo>
                      <a:pt x="138" y="68"/>
                      <a:pt x="139" y="73"/>
                      <a:pt x="142" y="77"/>
                    </a:cubicBezTo>
                    <a:cubicBezTo>
                      <a:pt x="138" y="76"/>
                      <a:pt x="137" y="74"/>
                      <a:pt x="133" y="74"/>
                    </a:cubicBezTo>
                    <a:cubicBezTo>
                      <a:pt x="132" y="74"/>
                      <a:pt x="131" y="74"/>
                      <a:pt x="131" y="74"/>
                    </a:cubicBezTo>
                    <a:cubicBezTo>
                      <a:pt x="136" y="84"/>
                      <a:pt x="153" y="80"/>
                      <a:pt x="161" y="86"/>
                    </a:cubicBezTo>
                    <a:cubicBezTo>
                      <a:pt x="160" y="88"/>
                      <a:pt x="160" y="90"/>
                      <a:pt x="160" y="92"/>
                    </a:cubicBezTo>
                    <a:cubicBezTo>
                      <a:pt x="165" y="92"/>
                      <a:pt x="165" y="97"/>
                      <a:pt x="167" y="100"/>
                    </a:cubicBezTo>
                    <a:cubicBezTo>
                      <a:pt x="166" y="108"/>
                      <a:pt x="163" y="118"/>
                      <a:pt x="153" y="119"/>
                    </a:cubicBezTo>
                    <a:cubicBezTo>
                      <a:pt x="152" y="121"/>
                      <a:pt x="153" y="124"/>
                      <a:pt x="151" y="124"/>
                    </a:cubicBezTo>
                    <a:cubicBezTo>
                      <a:pt x="150" y="124"/>
                      <a:pt x="149" y="124"/>
                      <a:pt x="149" y="124"/>
                    </a:cubicBezTo>
                    <a:cubicBezTo>
                      <a:pt x="148" y="124"/>
                      <a:pt x="147" y="124"/>
                      <a:pt x="147" y="125"/>
                    </a:cubicBezTo>
                    <a:cubicBezTo>
                      <a:pt x="142" y="119"/>
                      <a:pt x="129" y="120"/>
                      <a:pt x="121" y="116"/>
                    </a:cubicBezTo>
                    <a:cubicBezTo>
                      <a:pt x="120" y="118"/>
                      <a:pt x="119" y="118"/>
                      <a:pt x="120" y="120"/>
                    </a:cubicBezTo>
                    <a:cubicBezTo>
                      <a:pt x="122" y="121"/>
                      <a:pt x="128" y="120"/>
                      <a:pt x="129" y="124"/>
                    </a:cubicBezTo>
                    <a:cubicBezTo>
                      <a:pt x="121" y="127"/>
                      <a:pt x="114" y="135"/>
                      <a:pt x="105" y="135"/>
                    </a:cubicBezTo>
                    <a:cubicBezTo>
                      <a:pt x="104" y="135"/>
                      <a:pt x="104" y="135"/>
                      <a:pt x="103" y="135"/>
                    </a:cubicBezTo>
                    <a:cubicBezTo>
                      <a:pt x="102" y="136"/>
                      <a:pt x="101" y="136"/>
                      <a:pt x="100" y="137"/>
                    </a:cubicBezTo>
                    <a:cubicBezTo>
                      <a:pt x="99" y="136"/>
                      <a:pt x="98" y="135"/>
                      <a:pt x="97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6" y="136"/>
                      <a:pt x="97" y="138"/>
                      <a:pt x="96" y="138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95" y="137"/>
                      <a:pt x="93" y="136"/>
                      <a:pt x="93" y="135"/>
                    </a:cubicBezTo>
                    <a:cubicBezTo>
                      <a:pt x="93" y="135"/>
                      <a:pt x="92" y="135"/>
                      <a:pt x="92" y="135"/>
                    </a:cubicBezTo>
                    <a:cubicBezTo>
                      <a:pt x="91" y="135"/>
                      <a:pt x="90" y="135"/>
                      <a:pt x="89" y="136"/>
                    </a:cubicBezTo>
                    <a:cubicBezTo>
                      <a:pt x="78" y="134"/>
                      <a:pt x="64" y="129"/>
                      <a:pt x="58" y="118"/>
                    </a:cubicBezTo>
                    <a:cubicBezTo>
                      <a:pt x="58" y="118"/>
                      <a:pt x="59" y="118"/>
                      <a:pt x="59" y="118"/>
                    </a:cubicBezTo>
                    <a:cubicBezTo>
                      <a:pt x="60" y="118"/>
                      <a:pt x="61" y="119"/>
                      <a:pt x="62" y="119"/>
                    </a:cubicBezTo>
                    <a:cubicBezTo>
                      <a:pt x="65" y="118"/>
                      <a:pt x="63" y="116"/>
                      <a:pt x="63" y="115"/>
                    </a:cubicBezTo>
                    <a:cubicBezTo>
                      <a:pt x="66" y="118"/>
                      <a:pt x="73" y="124"/>
                      <a:pt x="77" y="124"/>
                    </a:cubicBezTo>
                    <a:cubicBezTo>
                      <a:pt x="80" y="124"/>
                      <a:pt x="82" y="122"/>
                      <a:pt x="82" y="116"/>
                    </a:cubicBezTo>
                    <a:cubicBezTo>
                      <a:pt x="81" y="115"/>
                      <a:pt x="80" y="114"/>
                      <a:pt x="79" y="114"/>
                    </a:cubicBezTo>
                    <a:cubicBezTo>
                      <a:pt x="76" y="114"/>
                      <a:pt x="74" y="116"/>
                      <a:pt x="75" y="119"/>
                    </a:cubicBezTo>
                    <a:cubicBezTo>
                      <a:pt x="75" y="119"/>
                      <a:pt x="75" y="119"/>
                      <a:pt x="75" y="119"/>
                    </a:cubicBezTo>
                    <a:cubicBezTo>
                      <a:pt x="76" y="119"/>
                      <a:pt x="76" y="119"/>
                      <a:pt x="77" y="119"/>
                    </a:cubicBezTo>
                    <a:cubicBezTo>
                      <a:pt x="77" y="120"/>
                      <a:pt x="78" y="120"/>
                      <a:pt x="78" y="120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19"/>
                      <a:pt x="79" y="117"/>
                      <a:pt x="80" y="117"/>
                    </a:cubicBezTo>
                    <a:cubicBezTo>
                      <a:pt x="80" y="117"/>
                      <a:pt x="80" y="117"/>
                      <a:pt x="80" y="117"/>
                    </a:cubicBezTo>
                    <a:cubicBezTo>
                      <a:pt x="80" y="119"/>
                      <a:pt x="81" y="121"/>
                      <a:pt x="79" y="122"/>
                    </a:cubicBezTo>
                    <a:cubicBezTo>
                      <a:pt x="79" y="121"/>
                      <a:pt x="78" y="121"/>
                      <a:pt x="77" y="121"/>
                    </a:cubicBezTo>
                    <a:cubicBezTo>
                      <a:pt x="77" y="121"/>
                      <a:pt x="76" y="121"/>
                      <a:pt x="76" y="121"/>
                    </a:cubicBezTo>
                    <a:cubicBezTo>
                      <a:pt x="76" y="121"/>
                      <a:pt x="75" y="121"/>
                      <a:pt x="75" y="121"/>
                    </a:cubicBezTo>
                    <a:cubicBezTo>
                      <a:pt x="75" y="121"/>
                      <a:pt x="74" y="121"/>
                      <a:pt x="74" y="121"/>
                    </a:cubicBezTo>
                    <a:cubicBezTo>
                      <a:pt x="72" y="117"/>
                      <a:pt x="68" y="115"/>
                      <a:pt x="65" y="111"/>
                    </a:cubicBezTo>
                    <a:cubicBezTo>
                      <a:pt x="64" y="111"/>
                      <a:pt x="64" y="111"/>
                      <a:pt x="63" y="111"/>
                    </a:cubicBezTo>
                    <a:cubicBezTo>
                      <a:pt x="61" y="111"/>
                      <a:pt x="59" y="111"/>
                      <a:pt x="58" y="112"/>
                    </a:cubicBezTo>
                    <a:cubicBezTo>
                      <a:pt x="60" y="113"/>
                      <a:pt x="57" y="116"/>
                      <a:pt x="59" y="118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8" y="118"/>
                      <a:pt x="57" y="118"/>
                      <a:pt x="57" y="118"/>
                    </a:cubicBezTo>
                    <a:cubicBezTo>
                      <a:pt x="54" y="113"/>
                      <a:pt x="50" y="108"/>
                      <a:pt x="51" y="101"/>
                    </a:cubicBezTo>
                    <a:cubicBezTo>
                      <a:pt x="50" y="101"/>
                      <a:pt x="49" y="101"/>
                      <a:pt x="49" y="101"/>
                    </a:cubicBezTo>
                    <a:cubicBezTo>
                      <a:pt x="47" y="101"/>
                      <a:pt x="46" y="101"/>
                      <a:pt x="46" y="102"/>
                    </a:cubicBezTo>
                    <a:cubicBezTo>
                      <a:pt x="50" y="124"/>
                      <a:pt x="72" y="139"/>
                      <a:pt x="95" y="139"/>
                    </a:cubicBezTo>
                    <a:cubicBezTo>
                      <a:pt x="102" y="139"/>
                      <a:pt x="109" y="138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15" y="135"/>
                      <a:pt x="116" y="137"/>
                      <a:pt x="115" y="137"/>
                    </a:cubicBezTo>
                    <a:cubicBezTo>
                      <a:pt x="114" y="137"/>
                      <a:pt x="113" y="137"/>
                      <a:pt x="111" y="137"/>
                    </a:cubicBezTo>
                    <a:cubicBezTo>
                      <a:pt x="111" y="138"/>
                      <a:pt x="110" y="139"/>
                      <a:pt x="110" y="141"/>
                    </a:cubicBezTo>
                    <a:cubicBezTo>
                      <a:pt x="111" y="141"/>
                      <a:pt x="111" y="141"/>
                      <a:pt x="111" y="141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12" y="140"/>
                      <a:pt x="112" y="140"/>
                      <a:pt x="113" y="140"/>
                    </a:cubicBezTo>
                    <a:cubicBezTo>
                      <a:pt x="113" y="140"/>
                      <a:pt x="113" y="140"/>
                      <a:pt x="113" y="140"/>
                    </a:cubicBezTo>
                    <a:cubicBezTo>
                      <a:pt x="113" y="142"/>
                      <a:pt x="114" y="142"/>
                      <a:pt x="115" y="143"/>
                    </a:cubicBezTo>
                    <a:cubicBezTo>
                      <a:pt x="114" y="144"/>
                      <a:pt x="114" y="145"/>
                      <a:pt x="113" y="146"/>
                    </a:cubicBezTo>
                    <a:cubicBezTo>
                      <a:pt x="116" y="149"/>
                      <a:pt x="114" y="157"/>
                      <a:pt x="119" y="159"/>
                    </a:cubicBezTo>
                    <a:cubicBezTo>
                      <a:pt x="120" y="158"/>
                      <a:pt x="118" y="155"/>
                      <a:pt x="119" y="154"/>
                    </a:cubicBezTo>
                    <a:cubicBezTo>
                      <a:pt x="121" y="152"/>
                      <a:pt x="122" y="153"/>
                      <a:pt x="123" y="151"/>
                    </a:cubicBezTo>
                    <a:cubicBezTo>
                      <a:pt x="123" y="154"/>
                      <a:pt x="125" y="155"/>
                      <a:pt x="127" y="156"/>
                    </a:cubicBezTo>
                    <a:cubicBezTo>
                      <a:pt x="125" y="149"/>
                      <a:pt x="119" y="145"/>
                      <a:pt x="116" y="139"/>
                    </a:cubicBezTo>
                    <a:cubicBezTo>
                      <a:pt x="116" y="139"/>
                      <a:pt x="116" y="139"/>
                      <a:pt x="116" y="139"/>
                    </a:cubicBezTo>
                    <a:cubicBezTo>
                      <a:pt x="117" y="139"/>
                      <a:pt x="117" y="139"/>
                      <a:pt x="117" y="139"/>
                    </a:cubicBezTo>
                    <a:cubicBezTo>
                      <a:pt x="117" y="139"/>
                      <a:pt x="117" y="139"/>
                      <a:pt x="117" y="139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9" y="136"/>
                      <a:pt x="117" y="136"/>
                      <a:pt x="117" y="134"/>
                    </a:cubicBezTo>
                    <a:cubicBezTo>
                      <a:pt x="117" y="133"/>
                      <a:pt x="118" y="133"/>
                      <a:pt x="118" y="133"/>
                    </a:cubicBezTo>
                    <a:cubicBezTo>
                      <a:pt x="119" y="133"/>
                      <a:pt x="119" y="134"/>
                      <a:pt x="120" y="134"/>
                    </a:cubicBezTo>
                    <a:cubicBezTo>
                      <a:pt x="120" y="134"/>
                      <a:pt x="121" y="134"/>
                      <a:pt x="121" y="134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21" y="131"/>
                      <a:pt x="124" y="131"/>
                      <a:pt x="125" y="129"/>
                    </a:cubicBezTo>
                    <a:cubicBezTo>
                      <a:pt x="127" y="126"/>
                      <a:pt x="131" y="125"/>
                      <a:pt x="135" y="125"/>
                    </a:cubicBezTo>
                    <a:cubicBezTo>
                      <a:pt x="141" y="125"/>
                      <a:pt x="147" y="127"/>
                      <a:pt x="154" y="128"/>
                    </a:cubicBezTo>
                    <a:cubicBezTo>
                      <a:pt x="154" y="125"/>
                      <a:pt x="154" y="122"/>
                      <a:pt x="156" y="121"/>
                    </a:cubicBezTo>
                    <a:cubicBezTo>
                      <a:pt x="170" y="121"/>
                      <a:pt x="174" y="96"/>
                      <a:pt x="163" y="88"/>
                    </a:cubicBezTo>
                    <a:cubicBezTo>
                      <a:pt x="164" y="87"/>
                      <a:pt x="164" y="85"/>
                      <a:pt x="164" y="83"/>
                    </a:cubicBezTo>
                    <a:cubicBezTo>
                      <a:pt x="160" y="81"/>
                      <a:pt x="153" y="81"/>
                      <a:pt x="150" y="78"/>
                    </a:cubicBezTo>
                    <a:cubicBezTo>
                      <a:pt x="151" y="77"/>
                      <a:pt x="153" y="78"/>
                      <a:pt x="153" y="76"/>
                    </a:cubicBezTo>
                    <a:cubicBezTo>
                      <a:pt x="152" y="75"/>
                      <a:pt x="151" y="75"/>
                      <a:pt x="151" y="75"/>
                    </a:cubicBezTo>
                    <a:cubicBezTo>
                      <a:pt x="150" y="75"/>
                      <a:pt x="149" y="75"/>
                      <a:pt x="148" y="76"/>
                    </a:cubicBezTo>
                    <a:cubicBezTo>
                      <a:pt x="147" y="76"/>
                      <a:pt x="147" y="76"/>
                      <a:pt x="146" y="76"/>
                    </a:cubicBezTo>
                    <a:cubicBezTo>
                      <a:pt x="145" y="76"/>
                      <a:pt x="145" y="76"/>
                      <a:pt x="144" y="76"/>
                    </a:cubicBezTo>
                    <a:cubicBezTo>
                      <a:pt x="144" y="80"/>
                      <a:pt x="150" y="76"/>
                      <a:pt x="149" y="79"/>
                    </a:cubicBezTo>
                    <a:cubicBezTo>
                      <a:pt x="147" y="79"/>
                      <a:pt x="146" y="78"/>
                      <a:pt x="144" y="78"/>
                    </a:cubicBezTo>
                    <a:cubicBezTo>
                      <a:pt x="144" y="78"/>
                      <a:pt x="144" y="78"/>
                      <a:pt x="143" y="78"/>
                    </a:cubicBezTo>
                    <a:cubicBezTo>
                      <a:pt x="145" y="76"/>
                      <a:pt x="143" y="74"/>
                      <a:pt x="143" y="72"/>
                    </a:cubicBezTo>
                    <a:cubicBezTo>
                      <a:pt x="143" y="72"/>
                      <a:pt x="144" y="73"/>
                      <a:pt x="144" y="73"/>
                    </a:cubicBezTo>
                    <a:cubicBezTo>
                      <a:pt x="144" y="73"/>
                      <a:pt x="145" y="73"/>
                      <a:pt x="145" y="72"/>
                    </a:cubicBezTo>
                    <a:cubicBezTo>
                      <a:pt x="145" y="70"/>
                      <a:pt x="143" y="71"/>
                      <a:pt x="143" y="69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4" y="69"/>
                      <a:pt x="144" y="68"/>
                      <a:pt x="145" y="68"/>
                    </a:cubicBezTo>
                    <a:cubicBezTo>
                      <a:pt x="146" y="69"/>
                      <a:pt x="146" y="70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6" y="71"/>
                      <a:pt x="147" y="73"/>
                      <a:pt x="147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8" y="74"/>
                      <a:pt x="148" y="74"/>
                    </a:cubicBezTo>
                    <a:cubicBezTo>
                      <a:pt x="148" y="74"/>
                      <a:pt x="148" y="74"/>
                      <a:pt x="149" y="74"/>
                    </a:cubicBezTo>
                    <a:cubicBezTo>
                      <a:pt x="149" y="74"/>
                      <a:pt x="150" y="74"/>
                      <a:pt x="151" y="73"/>
                    </a:cubicBezTo>
                    <a:cubicBezTo>
                      <a:pt x="151" y="72"/>
                      <a:pt x="149" y="71"/>
                      <a:pt x="150" y="69"/>
                    </a:cubicBezTo>
                    <a:cubicBezTo>
                      <a:pt x="150" y="69"/>
                      <a:pt x="151" y="69"/>
                      <a:pt x="151" y="69"/>
                    </a:cubicBezTo>
                    <a:cubicBezTo>
                      <a:pt x="152" y="69"/>
                      <a:pt x="151" y="68"/>
                      <a:pt x="151" y="67"/>
                    </a:cubicBezTo>
                    <a:cubicBezTo>
                      <a:pt x="155" y="65"/>
                      <a:pt x="164" y="65"/>
                      <a:pt x="162" y="59"/>
                    </a:cubicBezTo>
                    <a:cubicBezTo>
                      <a:pt x="157" y="61"/>
                      <a:pt x="152" y="65"/>
                      <a:pt x="148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52" y="62"/>
                      <a:pt x="154" y="58"/>
                      <a:pt x="160" y="56"/>
                    </a:cubicBezTo>
                    <a:cubicBezTo>
                      <a:pt x="160" y="54"/>
                      <a:pt x="159" y="54"/>
                      <a:pt x="159" y="52"/>
                    </a:cubicBezTo>
                    <a:cubicBezTo>
                      <a:pt x="159" y="52"/>
                      <a:pt x="158" y="52"/>
                      <a:pt x="158" y="52"/>
                    </a:cubicBezTo>
                    <a:cubicBezTo>
                      <a:pt x="157" y="52"/>
                      <a:pt x="157" y="52"/>
                      <a:pt x="156" y="52"/>
                    </a:cubicBezTo>
                    <a:cubicBezTo>
                      <a:pt x="156" y="52"/>
                      <a:pt x="155" y="53"/>
                      <a:pt x="155" y="53"/>
                    </a:cubicBezTo>
                    <a:cubicBezTo>
                      <a:pt x="155" y="53"/>
                      <a:pt x="154" y="52"/>
                      <a:pt x="154" y="52"/>
                    </a:cubicBezTo>
                    <a:cubicBezTo>
                      <a:pt x="153" y="54"/>
                      <a:pt x="151" y="56"/>
                      <a:pt x="149" y="57"/>
                    </a:cubicBezTo>
                    <a:cubicBezTo>
                      <a:pt x="149" y="57"/>
                      <a:pt x="150" y="57"/>
                      <a:pt x="150" y="57"/>
                    </a:cubicBezTo>
                    <a:cubicBezTo>
                      <a:pt x="151" y="57"/>
                      <a:pt x="151" y="57"/>
                      <a:pt x="152" y="57"/>
                    </a:cubicBezTo>
                    <a:cubicBezTo>
                      <a:pt x="152" y="56"/>
                      <a:pt x="153" y="56"/>
                      <a:pt x="154" y="56"/>
                    </a:cubicBezTo>
                    <a:cubicBezTo>
                      <a:pt x="154" y="56"/>
                      <a:pt x="154" y="56"/>
                      <a:pt x="154" y="56"/>
                    </a:cubicBezTo>
                    <a:cubicBezTo>
                      <a:pt x="153" y="57"/>
                      <a:pt x="152" y="59"/>
                      <a:pt x="149" y="59"/>
                    </a:cubicBezTo>
                    <a:cubicBezTo>
                      <a:pt x="149" y="59"/>
                      <a:pt x="149" y="59"/>
                      <a:pt x="149" y="59"/>
                    </a:cubicBezTo>
                    <a:cubicBezTo>
                      <a:pt x="149" y="57"/>
                      <a:pt x="148" y="56"/>
                      <a:pt x="147" y="56"/>
                    </a:cubicBezTo>
                    <a:cubicBezTo>
                      <a:pt x="145" y="56"/>
                      <a:pt x="145" y="58"/>
                      <a:pt x="145" y="59"/>
                    </a:cubicBezTo>
                    <a:cubicBezTo>
                      <a:pt x="144" y="58"/>
                      <a:pt x="144" y="57"/>
                      <a:pt x="143" y="57"/>
                    </a:cubicBezTo>
                    <a:cubicBezTo>
                      <a:pt x="142" y="57"/>
                      <a:pt x="142" y="57"/>
                      <a:pt x="142" y="58"/>
                    </a:cubicBezTo>
                    <a:cubicBezTo>
                      <a:pt x="140" y="54"/>
                      <a:pt x="144" y="52"/>
                      <a:pt x="148" y="52"/>
                    </a:cubicBezTo>
                    <a:cubicBezTo>
                      <a:pt x="154" y="48"/>
                      <a:pt x="155" y="44"/>
                      <a:pt x="150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8" y="38"/>
                      <a:pt x="148" y="37"/>
                      <a:pt x="148" y="37"/>
                    </a:cubicBezTo>
                    <a:cubicBezTo>
                      <a:pt x="147" y="37"/>
                      <a:pt x="147" y="36"/>
                      <a:pt x="146" y="36"/>
                    </a:cubicBezTo>
                    <a:cubicBezTo>
                      <a:pt x="146" y="36"/>
                      <a:pt x="146" y="37"/>
                      <a:pt x="146" y="37"/>
                    </a:cubicBezTo>
                    <a:cubicBezTo>
                      <a:pt x="145" y="33"/>
                      <a:pt x="141" y="32"/>
                      <a:pt x="142" y="29"/>
                    </a:cubicBezTo>
                    <a:moveTo>
                      <a:pt x="95" y="34"/>
                    </a:moveTo>
                    <a:cubicBezTo>
                      <a:pt x="95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6" y="34"/>
                      <a:pt x="96" y="34"/>
                      <a:pt x="95" y="34"/>
                    </a:cubicBezTo>
                    <a:moveTo>
                      <a:pt x="139" y="35"/>
                    </a:moveTo>
                    <a:cubicBezTo>
                      <a:pt x="138" y="39"/>
                      <a:pt x="134" y="42"/>
                      <a:pt x="134" y="46"/>
                    </a:cubicBezTo>
                    <a:cubicBezTo>
                      <a:pt x="134" y="46"/>
                      <a:pt x="133" y="46"/>
                      <a:pt x="133" y="46"/>
                    </a:cubicBezTo>
                    <a:cubicBezTo>
                      <a:pt x="132" y="46"/>
                      <a:pt x="131" y="47"/>
                      <a:pt x="130" y="48"/>
                    </a:cubicBezTo>
                    <a:cubicBezTo>
                      <a:pt x="130" y="48"/>
                      <a:pt x="131" y="48"/>
                      <a:pt x="131" y="49"/>
                    </a:cubicBezTo>
                    <a:cubicBezTo>
                      <a:pt x="135" y="47"/>
                      <a:pt x="141" y="41"/>
                      <a:pt x="140" y="38"/>
                    </a:cubicBezTo>
                    <a:cubicBezTo>
                      <a:pt x="141" y="38"/>
                      <a:pt x="141" y="39"/>
                      <a:pt x="142" y="39"/>
                    </a:cubicBezTo>
                    <a:cubicBezTo>
                      <a:pt x="142" y="39"/>
                      <a:pt x="142" y="39"/>
                      <a:pt x="143" y="39"/>
                    </a:cubicBezTo>
                    <a:cubicBezTo>
                      <a:pt x="143" y="36"/>
                      <a:pt x="141" y="36"/>
                      <a:pt x="139" y="35"/>
                    </a:cubicBezTo>
                    <a:moveTo>
                      <a:pt x="97" y="35"/>
                    </a:moveTo>
                    <a:cubicBezTo>
                      <a:pt x="97" y="35"/>
                      <a:pt x="97" y="35"/>
                      <a:pt x="97" y="36"/>
                    </a:cubicBezTo>
                    <a:cubicBezTo>
                      <a:pt x="97" y="36"/>
                      <a:pt x="98" y="36"/>
                      <a:pt x="98" y="36"/>
                    </a:cubicBezTo>
                    <a:cubicBezTo>
                      <a:pt x="98" y="36"/>
                      <a:pt x="98" y="35"/>
                      <a:pt x="98" y="35"/>
                    </a:cubicBezTo>
                    <a:cubicBezTo>
                      <a:pt x="98" y="35"/>
                      <a:pt x="98" y="35"/>
                      <a:pt x="97" y="35"/>
                    </a:cubicBezTo>
                    <a:moveTo>
                      <a:pt x="110" y="37"/>
                    </a:moveTo>
                    <a:cubicBezTo>
                      <a:pt x="110" y="37"/>
                      <a:pt x="110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1" y="37"/>
                      <a:pt x="111" y="37"/>
                      <a:pt x="110" y="37"/>
                    </a:cubicBezTo>
                    <a:moveTo>
                      <a:pt x="81" y="38"/>
                    </a:moveTo>
                    <a:cubicBezTo>
                      <a:pt x="81" y="39"/>
                      <a:pt x="81" y="40"/>
                      <a:pt x="79" y="41"/>
                    </a:cubicBezTo>
                    <a:cubicBezTo>
                      <a:pt x="79" y="40"/>
                      <a:pt x="79" y="40"/>
                      <a:pt x="79" y="39"/>
                    </a:cubicBezTo>
                    <a:cubicBezTo>
                      <a:pt x="77" y="39"/>
                      <a:pt x="77" y="42"/>
                      <a:pt x="76" y="43"/>
                    </a:cubicBezTo>
                    <a:cubicBezTo>
                      <a:pt x="72" y="44"/>
                      <a:pt x="65" y="48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70" y="50"/>
                      <a:pt x="76" y="44"/>
                      <a:pt x="84" y="42"/>
                    </a:cubicBezTo>
                    <a:cubicBezTo>
                      <a:pt x="84" y="40"/>
                      <a:pt x="82" y="39"/>
                      <a:pt x="81" y="38"/>
                    </a:cubicBezTo>
                    <a:moveTo>
                      <a:pt x="86" y="41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2"/>
                    </a:cubicBezTo>
                    <a:cubicBezTo>
                      <a:pt x="86" y="42"/>
                      <a:pt x="87" y="42"/>
                      <a:pt x="86" y="41"/>
                    </a:cubicBezTo>
                    <a:moveTo>
                      <a:pt x="98" y="46"/>
                    </a:moveTo>
                    <a:cubicBezTo>
                      <a:pt x="98" y="46"/>
                      <a:pt x="98" y="46"/>
                      <a:pt x="98" y="46"/>
                    </a:cubicBezTo>
                    <a:cubicBezTo>
                      <a:pt x="98" y="46"/>
                      <a:pt x="98" y="46"/>
                      <a:pt x="98" y="46"/>
                    </a:cubicBezTo>
                    <a:moveTo>
                      <a:pt x="98" y="46"/>
                    </a:moveTo>
                    <a:cubicBezTo>
                      <a:pt x="94" y="48"/>
                      <a:pt x="90" y="48"/>
                      <a:pt x="88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9" y="51"/>
                      <a:pt x="89" y="52"/>
                      <a:pt x="90" y="52"/>
                    </a:cubicBezTo>
                    <a:cubicBezTo>
                      <a:pt x="90" y="50"/>
                      <a:pt x="92" y="49"/>
                      <a:pt x="94" y="49"/>
                    </a:cubicBezTo>
                    <a:cubicBezTo>
                      <a:pt x="96" y="49"/>
                      <a:pt x="99" y="52"/>
                      <a:pt x="98" y="55"/>
                    </a:cubicBezTo>
                    <a:cubicBezTo>
                      <a:pt x="97" y="56"/>
                      <a:pt x="97" y="57"/>
                      <a:pt x="96" y="57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6" y="55"/>
                      <a:pt x="97" y="52"/>
                      <a:pt x="95" y="5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2" y="53"/>
                      <a:pt x="92" y="57"/>
                      <a:pt x="94" y="59"/>
                    </a:cubicBezTo>
                    <a:cubicBezTo>
                      <a:pt x="94" y="59"/>
                      <a:pt x="95" y="59"/>
                      <a:pt x="95" y="59"/>
                    </a:cubicBezTo>
                    <a:cubicBezTo>
                      <a:pt x="96" y="59"/>
                      <a:pt x="97" y="58"/>
                      <a:pt x="98" y="58"/>
                    </a:cubicBezTo>
                    <a:cubicBezTo>
                      <a:pt x="98" y="57"/>
                      <a:pt x="99" y="57"/>
                      <a:pt x="99" y="57"/>
                    </a:cubicBez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4"/>
                      <a:pt x="102" y="50"/>
                      <a:pt x="100" y="48"/>
                    </a:cubicBezTo>
                    <a:cubicBezTo>
                      <a:pt x="99" y="48"/>
                      <a:pt x="98" y="48"/>
                      <a:pt x="98" y="48"/>
                    </a:cubicBezTo>
                    <a:cubicBezTo>
                      <a:pt x="98" y="48"/>
                      <a:pt x="97" y="48"/>
                      <a:pt x="98" y="46"/>
                    </a:cubicBezTo>
                    <a:moveTo>
                      <a:pt x="82" y="47"/>
                    </a:moveTo>
                    <a:cubicBezTo>
                      <a:pt x="81" y="47"/>
                      <a:pt x="80" y="47"/>
                      <a:pt x="79" y="47"/>
                    </a:cubicBezTo>
                    <a:cubicBezTo>
                      <a:pt x="76" y="51"/>
                      <a:pt x="80" y="55"/>
                      <a:pt x="84" y="55"/>
                    </a:cubicBezTo>
                    <a:cubicBezTo>
                      <a:pt x="85" y="55"/>
                      <a:pt x="87" y="54"/>
                      <a:pt x="87" y="52"/>
                    </a:cubicBezTo>
                    <a:cubicBezTo>
                      <a:pt x="87" y="52"/>
                      <a:pt x="86" y="52"/>
                      <a:pt x="86" y="52"/>
                    </a:cubicBezTo>
                    <a:cubicBezTo>
                      <a:pt x="85" y="52"/>
                      <a:pt x="85" y="52"/>
                      <a:pt x="84" y="52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82" y="53"/>
                      <a:pt x="82" y="53"/>
                      <a:pt x="81" y="52"/>
                    </a:cubicBezTo>
                    <a:cubicBezTo>
                      <a:pt x="82" y="51"/>
                      <a:pt x="85" y="51"/>
                      <a:pt x="84" y="48"/>
                    </a:cubicBezTo>
                    <a:cubicBezTo>
                      <a:pt x="83" y="47"/>
                      <a:pt x="83" y="47"/>
                      <a:pt x="82" y="47"/>
                    </a:cubicBezTo>
                    <a:moveTo>
                      <a:pt x="35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1"/>
                      <a:pt x="33" y="52"/>
                      <a:pt x="32" y="56"/>
                    </a:cubicBezTo>
                    <a:cubicBezTo>
                      <a:pt x="18" y="58"/>
                      <a:pt x="14" y="78"/>
                      <a:pt x="25" y="87"/>
                    </a:cubicBezTo>
                    <a:cubicBezTo>
                      <a:pt x="25" y="90"/>
                      <a:pt x="22" y="94"/>
                      <a:pt x="27" y="94"/>
                    </a:cubicBezTo>
                    <a:cubicBezTo>
                      <a:pt x="28" y="92"/>
                      <a:pt x="26" y="87"/>
                      <a:pt x="28" y="86"/>
                    </a:cubicBezTo>
                    <a:cubicBezTo>
                      <a:pt x="17" y="81"/>
                      <a:pt x="21" y="57"/>
                      <a:pt x="35" y="57"/>
                    </a:cubicBezTo>
                    <a:cubicBezTo>
                      <a:pt x="34" y="53"/>
                      <a:pt x="40" y="54"/>
                      <a:pt x="39" y="49"/>
                    </a:cubicBezTo>
                    <a:cubicBezTo>
                      <a:pt x="38" y="49"/>
                      <a:pt x="36" y="48"/>
                      <a:pt x="35" y="48"/>
                    </a:cubicBezTo>
                    <a:moveTo>
                      <a:pt x="112" y="51"/>
                    </a:moveTo>
                    <a:cubicBezTo>
                      <a:pt x="107" y="52"/>
                      <a:pt x="104" y="59"/>
                      <a:pt x="109" y="63"/>
                    </a:cubicBezTo>
                    <a:cubicBezTo>
                      <a:pt x="111" y="62"/>
                      <a:pt x="113" y="62"/>
                      <a:pt x="114" y="61"/>
                    </a:cubicBezTo>
                    <a:cubicBezTo>
                      <a:pt x="115" y="59"/>
                      <a:pt x="114" y="58"/>
                      <a:pt x="112" y="58"/>
                    </a:cubicBezTo>
                    <a:cubicBezTo>
                      <a:pt x="112" y="58"/>
                      <a:pt x="111" y="58"/>
                      <a:pt x="110" y="59"/>
                    </a:cubicBezTo>
                    <a:cubicBezTo>
                      <a:pt x="110" y="60"/>
                      <a:pt x="111" y="60"/>
                      <a:pt x="110" y="61"/>
                    </a:cubicBezTo>
                    <a:cubicBezTo>
                      <a:pt x="109" y="60"/>
                      <a:pt x="108" y="59"/>
                      <a:pt x="108" y="58"/>
                    </a:cubicBezTo>
                    <a:cubicBezTo>
                      <a:pt x="109" y="57"/>
                      <a:pt x="108" y="56"/>
                      <a:pt x="109" y="55"/>
                    </a:cubicBezTo>
                    <a:cubicBezTo>
                      <a:pt x="109" y="55"/>
                      <a:pt x="109" y="55"/>
                      <a:pt x="110" y="55"/>
                    </a:cubicBezTo>
                    <a:cubicBezTo>
                      <a:pt x="110" y="55"/>
                      <a:pt x="111" y="55"/>
                      <a:pt x="111" y="55"/>
                    </a:cubicBezTo>
                    <a:cubicBezTo>
                      <a:pt x="112" y="55"/>
                      <a:pt x="112" y="54"/>
                      <a:pt x="113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7" y="57"/>
                      <a:pt x="120" y="66"/>
                      <a:pt x="125" y="66"/>
                    </a:cubicBezTo>
                    <a:cubicBezTo>
                      <a:pt x="126" y="66"/>
                      <a:pt x="128" y="65"/>
                      <a:pt x="129" y="64"/>
                    </a:cubicBezTo>
                    <a:cubicBezTo>
                      <a:pt x="129" y="63"/>
                      <a:pt x="129" y="62"/>
                      <a:pt x="129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7" y="61"/>
                      <a:pt x="127" y="59"/>
                      <a:pt x="125" y="59"/>
                    </a:cubicBezTo>
                    <a:cubicBezTo>
                      <a:pt x="124" y="61"/>
                      <a:pt x="127" y="60"/>
                      <a:pt x="127" y="62"/>
                    </a:cubicBezTo>
                    <a:cubicBezTo>
                      <a:pt x="126" y="63"/>
                      <a:pt x="126" y="63"/>
                      <a:pt x="124" y="63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2" y="61"/>
                      <a:pt x="118" y="59"/>
                      <a:pt x="119" y="55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7" y="55"/>
                      <a:pt x="115" y="52"/>
                      <a:pt x="112" y="51"/>
                    </a:cubicBezTo>
                    <a:moveTo>
                      <a:pt x="104" y="52"/>
                    </a:moveTo>
                    <a:cubicBezTo>
                      <a:pt x="104" y="52"/>
                      <a:pt x="104" y="52"/>
                      <a:pt x="104" y="5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5" y="53"/>
                      <a:pt x="104" y="52"/>
                      <a:pt x="104" y="52"/>
                    </a:cubicBezTo>
                    <a:moveTo>
                      <a:pt x="174" y="53"/>
                    </a:moveTo>
                    <a:cubicBezTo>
                      <a:pt x="174" y="53"/>
                      <a:pt x="174" y="53"/>
                      <a:pt x="174" y="53"/>
                    </a:cubicBezTo>
                    <a:cubicBezTo>
                      <a:pt x="174" y="53"/>
                      <a:pt x="174" y="54"/>
                      <a:pt x="174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75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moveTo>
                      <a:pt x="103" y="54"/>
                    </a:moveTo>
                    <a:cubicBezTo>
                      <a:pt x="103" y="54"/>
                      <a:pt x="103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5"/>
                      <a:pt x="101" y="57"/>
                      <a:pt x="102" y="58"/>
                    </a:cubicBezTo>
                    <a:cubicBezTo>
                      <a:pt x="103" y="58"/>
                      <a:pt x="104" y="58"/>
                      <a:pt x="105" y="58"/>
                    </a:cubicBezTo>
                    <a:cubicBezTo>
                      <a:pt x="104" y="56"/>
                      <a:pt x="105" y="56"/>
                      <a:pt x="105" y="54"/>
                    </a:cubicBezTo>
                    <a:cubicBezTo>
                      <a:pt x="105" y="54"/>
                      <a:pt x="104" y="54"/>
                      <a:pt x="103" y="54"/>
                    </a:cubicBezTo>
                    <a:moveTo>
                      <a:pt x="40" y="62"/>
                    </a:moveTo>
                    <a:cubicBezTo>
                      <a:pt x="35" y="62"/>
                      <a:pt x="31" y="67"/>
                      <a:pt x="30" y="72"/>
                    </a:cubicBezTo>
                    <a:cubicBezTo>
                      <a:pt x="29" y="77"/>
                      <a:pt x="31" y="82"/>
                      <a:pt x="37" y="82"/>
                    </a:cubicBezTo>
                    <a:cubicBezTo>
                      <a:pt x="37" y="82"/>
                      <a:pt x="38" y="82"/>
                      <a:pt x="38" y="82"/>
                    </a:cubicBezTo>
                    <a:cubicBezTo>
                      <a:pt x="39" y="74"/>
                      <a:pt x="44" y="70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moveTo>
                      <a:pt x="144" y="62"/>
                    </a:moveTo>
                    <a:cubicBezTo>
                      <a:pt x="144" y="62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4"/>
                      <a:pt x="143" y="64"/>
                      <a:pt x="143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5" y="63"/>
                      <a:pt x="145" y="62"/>
                      <a:pt x="144" y="62"/>
                    </a:cubicBezTo>
                    <a:moveTo>
                      <a:pt x="131" y="64"/>
                    </a:moveTo>
                    <a:cubicBezTo>
                      <a:pt x="130" y="64"/>
                      <a:pt x="130" y="64"/>
                      <a:pt x="130" y="64"/>
                    </a:cubicBezTo>
                    <a:cubicBezTo>
                      <a:pt x="130" y="65"/>
                      <a:pt x="130" y="65"/>
                      <a:pt x="131" y="65"/>
                    </a:cubicBezTo>
                    <a:cubicBezTo>
                      <a:pt x="131" y="65"/>
                      <a:pt x="131" y="64"/>
                      <a:pt x="131" y="64"/>
                    </a:cubicBezTo>
                    <a:cubicBezTo>
                      <a:pt x="131" y="64"/>
                      <a:pt x="131" y="64"/>
                      <a:pt x="131" y="64"/>
                    </a:cubicBezTo>
                    <a:moveTo>
                      <a:pt x="137" y="69"/>
                    </a:moveTo>
                    <a:cubicBezTo>
                      <a:pt x="137" y="69"/>
                      <a:pt x="137" y="69"/>
                      <a:pt x="136" y="69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37" y="70"/>
                      <a:pt x="137" y="70"/>
                      <a:pt x="137" y="69"/>
                    </a:cubicBezTo>
                    <a:cubicBezTo>
                      <a:pt x="137" y="69"/>
                      <a:pt x="137" y="69"/>
                      <a:pt x="137" y="69"/>
                    </a:cubicBezTo>
                    <a:moveTo>
                      <a:pt x="42" y="71"/>
                    </a:moveTo>
                    <a:cubicBezTo>
                      <a:pt x="41" y="71"/>
                      <a:pt x="41" y="72"/>
                      <a:pt x="41" y="7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2" y="73"/>
                      <a:pt x="43" y="73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moveTo>
                      <a:pt x="66" y="71"/>
                    </a:moveTo>
                    <a:cubicBezTo>
                      <a:pt x="66" y="72"/>
                      <a:pt x="66" y="73"/>
                      <a:pt x="66" y="74"/>
                    </a:cubicBezTo>
                    <a:cubicBezTo>
                      <a:pt x="65" y="74"/>
                      <a:pt x="64" y="74"/>
                      <a:pt x="63" y="74"/>
                    </a:cubicBezTo>
                    <a:cubicBezTo>
                      <a:pt x="63" y="77"/>
                      <a:pt x="62" y="78"/>
                      <a:pt x="62" y="81"/>
                    </a:cubicBezTo>
                    <a:cubicBezTo>
                      <a:pt x="65" y="81"/>
                      <a:pt x="65" y="78"/>
                      <a:pt x="66" y="75"/>
                    </a:cubicBezTo>
                    <a:cubicBezTo>
                      <a:pt x="67" y="76"/>
                      <a:pt x="68" y="75"/>
                      <a:pt x="68" y="76"/>
                    </a:cubicBezTo>
                    <a:cubicBezTo>
                      <a:pt x="69" y="79"/>
                      <a:pt x="69" y="82"/>
                      <a:pt x="67" y="83"/>
                    </a:cubicBezTo>
                    <a:cubicBezTo>
                      <a:pt x="67" y="83"/>
                      <a:pt x="66" y="83"/>
                      <a:pt x="66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5" y="83"/>
                      <a:pt x="65" y="83"/>
                      <a:pt x="65" y="83"/>
                    </a:cubicBezTo>
                    <a:cubicBezTo>
                      <a:pt x="65" y="83"/>
                      <a:pt x="64" y="83"/>
                      <a:pt x="64" y="83"/>
                    </a:cubicBezTo>
                    <a:cubicBezTo>
                      <a:pt x="65" y="87"/>
                      <a:pt x="62" y="87"/>
                      <a:pt x="59" y="87"/>
                    </a:cubicBezTo>
                    <a:cubicBezTo>
                      <a:pt x="59" y="90"/>
                      <a:pt x="63" y="92"/>
                      <a:pt x="65" y="92"/>
                    </a:cubicBezTo>
                    <a:cubicBezTo>
                      <a:pt x="67" y="92"/>
                      <a:pt x="68" y="91"/>
                      <a:pt x="69" y="90"/>
                    </a:cubicBezTo>
                    <a:cubicBezTo>
                      <a:pt x="68" y="89"/>
                      <a:pt x="65" y="89"/>
                      <a:pt x="63" y="88"/>
                    </a:cubicBezTo>
                    <a:cubicBezTo>
                      <a:pt x="70" y="88"/>
                      <a:pt x="75" y="74"/>
                      <a:pt x="66" y="71"/>
                    </a:cubicBezTo>
                    <a:moveTo>
                      <a:pt x="59" y="71"/>
                    </a:move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4"/>
                      <a:pt x="57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5"/>
                      <a:pt x="55" y="76"/>
                      <a:pt x="56" y="78"/>
                    </a:cubicBezTo>
                    <a:cubicBezTo>
                      <a:pt x="56" y="78"/>
                      <a:pt x="57" y="78"/>
                      <a:pt x="57" y="78"/>
                    </a:cubicBezTo>
                    <a:cubicBezTo>
                      <a:pt x="58" y="78"/>
                      <a:pt x="59" y="78"/>
                      <a:pt x="59" y="79"/>
                    </a:cubicBezTo>
                    <a:cubicBezTo>
                      <a:pt x="56" y="81"/>
                      <a:pt x="57" y="86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9"/>
                      <a:pt x="55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8" y="85"/>
                      <a:pt x="65" y="75"/>
                      <a:pt x="59" y="71"/>
                    </a:cubicBezTo>
                    <a:moveTo>
                      <a:pt x="41" y="74"/>
                    </a:moveTo>
                    <a:cubicBezTo>
                      <a:pt x="41" y="75"/>
                      <a:pt x="41" y="76"/>
                      <a:pt x="41" y="78"/>
                    </a:cubicBezTo>
                    <a:cubicBezTo>
                      <a:pt x="43" y="78"/>
                      <a:pt x="45" y="79"/>
                      <a:pt x="46" y="79"/>
                    </a:cubicBezTo>
                    <a:cubicBezTo>
                      <a:pt x="47" y="79"/>
                      <a:pt x="47" y="79"/>
                      <a:pt x="48" y="79"/>
                    </a:cubicBezTo>
                    <a:cubicBezTo>
                      <a:pt x="48" y="77"/>
                      <a:pt x="46" y="77"/>
                      <a:pt x="47" y="75"/>
                    </a:cubicBezTo>
                    <a:cubicBezTo>
                      <a:pt x="46" y="75"/>
                      <a:pt x="46" y="75"/>
                      <a:pt x="45" y="75"/>
                    </a:cubicBezTo>
                    <a:cubicBezTo>
                      <a:pt x="44" y="75"/>
                      <a:pt x="42" y="75"/>
                      <a:pt x="41" y="74"/>
                    </a:cubicBezTo>
                    <a:moveTo>
                      <a:pt x="83" y="75"/>
                    </a:moveTo>
                    <a:cubicBezTo>
                      <a:pt x="82" y="75"/>
                      <a:pt x="81" y="75"/>
                      <a:pt x="81" y="75"/>
                    </a:cubicBezTo>
                    <a:cubicBezTo>
                      <a:pt x="81" y="78"/>
                      <a:pt x="80" y="80"/>
                      <a:pt x="79" y="80"/>
                    </a:cubicBezTo>
                    <a:cubicBezTo>
                      <a:pt x="78" y="80"/>
                      <a:pt x="78" y="80"/>
                      <a:pt x="78" y="79"/>
                    </a:cubicBezTo>
                    <a:cubicBezTo>
                      <a:pt x="78" y="82"/>
                      <a:pt x="76" y="82"/>
                      <a:pt x="76" y="84"/>
                    </a:cubicBezTo>
                    <a:cubicBezTo>
                      <a:pt x="76" y="84"/>
                      <a:pt x="78" y="84"/>
                      <a:pt x="77" y="85"/>
                    </a:cubicBezTo>
                    <a:cubicBezTo>
                      <a:pt x="77" y="85"/>
                      <a:pt x="76" y="85"/>
                      <a:pt x="76" y="85"/>
                    </a:cubicBezTo>
                    <a:cubicBezTo>
                      <a:pt x="79" y="88"/>
                      <a:pt x="75" y="91"/>
                      <a:pt x="78" y="94"/>
                    </a:cubicBezTo>
                    <a:cubicBezTo>
                      <a:pt x="78" y="94"/>
                      <a:pt x="79" y="94"/>
                      <a:pt x="79" y="94"/>
                    </a:cubicBezTo>
                    <a:cubicBezTo>
                      <a:pt x="87" y="94"/>
                      <a:pt x="87" y="87"/>
                      <a:pt x="87" y="79"/>
                    </a:cubicBezTo>
                    <a:cubicBezTo>
                      <a:pt x="86" y="78"/>
                      <a:pt x="83" y="78"/>
                      <a:pt x="83" y="75"/>
                    </a:cubicBezTo>
                    <a:moveTo>
                      <a:pt x="53" y="77"/>
                    </a:moveTo>
                    <a:cubicBezTo>
                      <a:pt x="52" y="77"/>
                      <a:pt x="51" y="78"/>
                      <a:pt x="51" y="78"/>
                    </a:cubicBezTo>
                    <a:cubicBezTo>
                      <a:pt x="52" y="79"/>
                      <a:pt x="52" y="81"/>
                      <a:pt x="54" y="81"/>
                    </a:cubicBezTo>
                    <a:cubicBezTo>
                      <a:pt x="54" y="80"/>
                      <a:pt x="55" y="80"/>
                      <a:pt x="55" y="80"/>
                    </a:cubicBezTo>
                    <a:cubicBezTo>
                      <a:pt x="55" y="80"/>
                      <a:pt x="56" y="80"/>
                      <a:pt x="56" y="80"/>
                    </a:cubicBezTo>
                    <a:cubicBezTo>
                      <a:pt x="56" y="79"/>
                      <a:pt x="54" y="77"/>
                      <a:pt x="53" y="77"/>
                    </a:cubicBezTo>
                    <a:moveTo>
                      <a:pt x="92" y="80"/>
                    </a:moveTo>
                    <a:cubicBezTo>
                      <a:pt x="92" y="80"/>
                      <a:pt x="91" y="80"/>
                      <a:pt x="91" y="81"/>
                    </a:cubicBezTo>
                    <a:cubicBezTo>
                      <a:pt x="91" y="81"/>
                      <a:pt x="91" y="82"/>
                      <a:pt x="91" y="83"/>
                    </a:cubicBezTo>
                    <a:cubicBezTo>
                      <a:pt x="92" y="83"/>
                      <a:pt x="94" y="83"/>
                      <a:pt x="94" y="84"/>
                    </a:cubicBezTo>
                    <a:cubicBezTo>
                      <a:pt x="92" y="87"/>
                      <a:pt x="90" y="93"/>
                      <a:pt x="87" y="94"/>
                    </a:cubicBezTo>
                    <a:cubicBezTo>
                      <a:pt x="88" y="94"/>
                      <a:pt x="88" y="96"/>
                      <a:pt x="88" y="97"/>
                    </a:cubicBezTo>
                    <a:cubicBezTo>
                      <a:pt x="89" y="97"/>
                      <a:pt x="90" y="97"/>
                      <a:pt x="90" y="97"/>
                    </a:cubicBezTo>
                    <a:cubicBezTo>
                      <a:pt x="91" y="95"/>
                      <a:pt x="92" y="93"/>
                      <a:pt x="91" y="90"/>
                    </a:cubicBezTo>
                    <a:cubicBezTo>
                      <a:pt x="95" y="89"/>
                      <a:pt x="97" y="86"/>
                      <a:pt x="98" y="82"/>
                    </a:cubicBezTo>
                    <a:cubicBezTo>
                      <a:pt x="96" y="82"/>
                      <a:pt x="94" y="80"/>
                      <a:pt x="92" y="80"/>
                    </a:cubicBezTo>
                    <a:moveTo>
                      <a:pt x="6" y="80"/>
                    </a:moveTo>
                    <a:cubicBezTo>
                      <a:pt x="6" y="80"/>
                      <a:pt x="6" y="80"/>
                      <a:pt x="6" y="81"/>
                    </a:cubicBezTo>
                    <a:cubicBezTo>
                      <a:pt x="6" y="81"/>
                      <a:pt x="6" y="82"/>
                      <a:pt x="6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" y="83"/>
                      <a:pt x="7" y="82"/>
                      <a:pt x="7" y="82"/>
                    </a:cubicBezTo>
                    <a:cubicBezTo>
                      <a:pt x="7" y="81"/>
                      <a:pt x="7" y="80"/>
                      <a:pt x="6" y="80"/>
                    </a:cubicBezTo>
                    <a:moveTo>
                      <a:pt x="112" y="83"/>
                    </a:moveTo>
                    <a:cubicBezTo>
                      <a:pt x="111" y="85"/>
                      <a:pt x="110" y="86"/>
                      <a:pt x="108" y="86"/>
                    </a:cubicBezTo>
                    <a:cubicBezTo>
                      <a:pt x="108" y="86"/>
                      <a:pt x="108" y="86"/>
                      <a:pt x="108" y="86"/>
                    </a:cubicBezTo>
                    <a:cubicBezTo>
                      <a:pt x="108" y="88"/>
                      <a:pt x="109" y="88"/>
                      <a:pt x="110" y="89"/>
                    </a:cubicBezTo>
                    <a:cubicBezTo>
                      <a:pt x="111" y="88"/>
                      <a:pt x="111" y="86"/>
                      <a:pt x="112" y="86"/>
                    </a:cubicBezTo>
                    <a:cubicBezTo>
                      <a:pt x="114" y="87"/>
                      <a:pt x="114" y="88"/>
                      <a:pt x="114" y="90"/>
                    </a:cubicBezTo>
                    <a:cubicBezTo>
                      <a:pt x="112" y="91"/>
                      <a:pt x="111" y="93"/>
                      <a:pt x="109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2" y="94"/>
                      <a:pt x="113" y="96"/>
                      <a:pt x="113" y="97"/>
                    </a:cubicBezTo>
                    <a:cubicBezTo>
                      <a:pt x="112" y="99"/>
                      <a:pt x="111" y="100"/>
                      <a:pt x="109" y="100"/>
                    </a:cubicBezTo>
                    <a:cubicBezTo>
                      <a:pt x="108" y="99"/>
                      <a:pt x="110" y="98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08" y="96"/>
                      <a:pt x="107" y="96"/>
                      <a:pt x="107" y="96"/>
                    </a:cubicBezTo>
                    <a:cubicBezTo>
                      <a:pt x="107" y="96"/>
                      <a:pt x="107" y="96"/>
                      <a:pt x="107" y="96"/>
                    </a:cubicBezTo>
                    <a:cubicBezTo>
                      <a:pt x="105" y="99"/>
                      <a:pt x="108" y="102"/>
                      <a:pt x="111" y="102"/>
                    </a:cubicBezTo>
                    <a:cubicBezTo>
                      <a:pt x="112" y="102"/>
                      <a:pt x="113" y="101"/>
                      <a:pt x="114" y="101"/>
                    </a:cubicBezTo>
                    <a:cubicBezTo>
                      <a:pt x="114" y="94"/>
                      <a:pt x="121" y="85"/>
                      <a:pt x="112" y="83"/>
                    </a:cubicBezTo>
                    <a:moveTo>
                      <a:pt x="73" y="84"/>
                    </a:moveTo>
                    <a:cubicBezTo>
                      <a:pt x="72" y="84"/>
                      <a:pt x="71" y="84"/>
                      <a:pt x="71" y="85"/>
                    </a:cubicBezTo>
                    <a:cubicBezTo>
                      <a:pt x="71" y="85"/>
                      <a:pt x="72" y="85"/>
                      <a:pt x="73" y="85"/>
                    </a:cubicBezTo>
                    <a:cubicBezTo>
                      <a:pt x="74" y="85"/>
                      <a:pt x="75" y="85"/>
                      <a:pt x="75" y="84"/>
                    </a:cubicBezTo>
                    <a:cubicBezTo>
                      <a:pt x="74" y="84"/>
                      <a:pt x="73" y="84"/>
                      <a:pt x="73" y="84"/>
                    </a:cubicBezTo>
                    <a:moveTo>
                      <a:pt x="137" y="85"/>
                    </a:moveTo>
                    <a:cubicBezTo>
                      <a:pt x="137" y="85"/>
                      <a:pt x="137" y="85"/>
                      <a:pt x="136" y="86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37" y="85"/>
                      <a:pt x="137" y="85"/>
                      <a:pt x="137" y="85"/>
                    </a:cubicBezTo>
                    <a:moveTo>
                      <a:pt x="104" y="87"/>
                    </a:moveTo>
                    <a:cubicBezTo>
                      <a:pt x="104" y="87"/>
                      <a:pt x="104" y="87"/>
                      <a:pt x="104" y="87"/>
                    </a:cubicBezTo>
                    <a:cubicBezTo>
                      <a:pt x="104" y="88"/>
                      <a:pt x="103" y="88"/>
                      <a:pt x="103" y="88"/>
                    </a:cubicBezTo>
                    <a:cubicBezTo>
                      <a:pt x="103" y="88"/>
                      <a:pt x="102" y="88"/>
                      <a:pt x="102" y="88"/>
                    </a:cubicBezTo>
                    <a:cubicBezTo>
                      <a:pt x="101" y="87"/>
                      <a:pt x="101" y="87"/>
                      <a:pt x="101" y="87"/>
                    </a:cubicBezTo>
                    <a:cubicBezTo>
                      <a:pt x="100" y="87"/>
                      <a:pt x="100" y="87"/>
                      <a:pt x="100" y="88"/>
                    </a:cubicBezTo>
                    <a:cubicBezTo>
                      <a:pt x="100" y="90"/>
                      <a:pt x="104" y="89"/>
                      <a:pt x="106" y="90"/>
                    </a:cubicBezTo>
                    <a:cubicBezTo>
                      <a:pt x="105" y="89"/>
                      <a:pt x="106" y="87"/>
                      <a:pt x="104" y="87"/>
                    </a:cubicBezTo>
                    <a:moveTo>
                      <a:pt x="123" y="88"/>
                    </a:moveTo>
                    <a:cubicBezTo>
                      <a:pt x="123" y="88"/>
                      <a:pt x="123" y="88"/>
                      <a:pt x="123" y="88"/>
                    </a:cubicBezTo>
                    <a:cubicBezTo>
                      <a:pt x="122" y="89"/>
                      <a:pt x="120" y="90"/>
                      <a:pt x="121" y="93"/>
                    </a:cubicBezTo>
                    <a:cubicBezTo>
                      <a:pt x="121" y="94"/>
                      <a:pt x="121" y="94"/>
                      <a:pt x="121" y="94"/>
                    </a:cubicBezTo>
                    <a:cubicBezTo>
                      <a:pt x="121" y="94"/>
                      <a:pt x="122" y="94"/>
                      <a:pt x="122" y="93"/>
                    </a:cubicBezTo>
                    <a:cubicBezTo>
                      <a:pt x="122" y="93"/>
                      <a:pt x="122" y="93"/>
                      <a:pt x="122" y="93"/>
                    </a:cubicBezTo>
                    <a:cubicBezTo>
                      <a:pt x="122" y="93"/>
                      <a:pt x="123" y="93"/>
                      <a:pt x="123" y="93"/>
                    </a:cubicBezTo>
                    <a:cubicBezTo>
                      <a:pt x="123" y="94"/>
                      <a:pt x="123" y="96"/>
                      <a:pt x="123" y="97"/>
                    </a:cubicBezTo>
                    <a:cubicBezTo>
                      <a:pt x="123" y="97"/>
                      <a:pt x="122" y="97"/>
                      <a:pt x="122" y="97"/>
                    </a:cubicBezTo>
                    <a:cubicBezTo>
                      <a:pt x="122" y="97"/>
                      <a:pt x="122" y="97"/>
                      <a:pt x="122" y="97"/>
                    </a:cubicBezTo>
                    <a:cubicBezTo>
                      <a:pt x="121" y="97"/>
                      <a:pt x="121" y="96"/>
                      <a:pt x="121" y="96"/>
                    </a:cubicBezTo>
                    <a:cubicBezTo>
                      <a:pt x="121" y="96"/>
                      <a:pt x="121" y="97"/>
                      <a:pt x="121" y="97"/>
                    </a:cubicBezTo>
                    <a:cubicBezTo>
                      <a:pt x="122" y="99"/>
                      <a:pt x="123" y="100"/>
                      <a:pt x="123" y="101"/>
                    </a:cubicBezTo>
                    <a:cubicBezTo>
                      <a:pt x="127" y="99"/>
                      <a:pt x="125" y="92"/>
                      <a:pt x="126" y="89"/>
                    </a:cubicBezTo>
                    <a:cubicBezTo>
                      <a:pt x="125" y="89"/>
                      <a:pt x="125" y="88"/>
                      <a:pt x="123" y="88"/>
                    </a:cubicBezTo>
                    <a:moveTo>
                      <a:pt x="134" y="90"/>
                    </a:moveTo>
                    <a:cubicBezTo>
                      <a:pt x="134" y="92"/>
                      <a:pt x="134" y="95"/>
                      <a:pt x="132" y="95"/>
                    </a:cubicBezTo>
                    <a:cubicBezTo>
                      <a:pt x="134" y="100"/>
                      <a:pt x="129" y="103"/>
                      <a:pt x="130" y="109"/>
                    </a:cubicBezTo>
                    <a:cubicBezTo>
                      <a:pt x="130" y="109"/>
                      <a:pt x="130" y="109"/>
                      <a:pt x="131" y="109"/>
                    </a:cubicBezTo>
                    <a:cubicBezTo>
                      <a:pt x="131" y="109"/>
                      <a:pt x="132" y="109"/>
                      <a:pt x="133" y="109"/>
                    </a:cubicBezTo>
                    <a:cubicBezTo>
                      <a:pt x="134" y="109"/>
                      <a:pt x="135" y="110"/>
                      <a:pt x="136" y="110"/>
                    </a:cubicBezTo>
                    <a:cubicBezTo>
                      <a:pt x="136" y="110"/>
                      <a:pt x="137" y="109"/>
                      <a:pt x="137" y="109"/>
                    </a:cubicBezTo>
                    <a:cubicBezTo>
                      <a:pt x="136" y="108"/>
                      <a:pt x="134" y="108"/>
                      <a:pt x="133" y="106"/>
                    </a:cubicBezTo>
                    <a:cubicBezTo>
                      <a:pt x="134" y="104"/>
                      <a:pt x="133" y="101"/>
                      <a:pt x="135" y="100"/>
                    </a:cubicBezTo>
                    <a:cubicBezTo>
                      <a:pt x="136" y="101"/>
                      <a:pt x="136" y="102"/>
                      <a:pt x="138" y="102"/>
                    </a:cubicBezTo>
                    <a:cubicBezTo>
                      <a:pt x="138" y="102"/>
                      <a:pt x="138" y="102"/>
                      <a:pt x="138" y="102"/>
                    </a:cubicBezTo>
                    <a:cubicBezTo>
                      <a:pt x="139" y="100"/>
                      <a:pt x="138" y="99"/>
                      <a:pt x="136" y="98"/>
                    </a:cubicBezTo>
                    <a:cubicBezTo>
                      <a:pt x="136" y="98"/>
                      <a:pt x="136" y="99"/>
                      <a:pt x="136" y="99"/>
                    </a:cubicBezTo>
                    <a:cubicBezTo>
                      <a:pt x="135" y="99"/>
                      <a:pt x="135" y="99"/>
                      <a:pt x="135" y="99"/>
                    </a:cubicBezTo>
                    <a:cubicBezTo>
                      <a:pt x="136" y="97"/>
                      <a:pt x="135" y="94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8" y="93"/>
                      <a:pt x="138" y="94"/>
                      <a:pt x="138" y="94"/>
                    </a:cubicBezTo>
                    <a:cubicBezTo>
                      <a:pt x="139" y="94"/>
                      <a:pt x="139" y="94"/>
                      <a:pt x="140" y="94"/>
                    </a:cubicBezTo>
                    <a:cubicBezTo>
                      <a:pt x="140" y="94"/>
                      <a:pt x="140" y="94"/>
                      <a:pt x="140" y="94"/>
                    </a:cubicBezTo>
                    <a:cubicBezTo>
                      <a:pt x="141" y="93"/>
                      <a:pt x="142" y="93"/>
                      <a:pt x="142" y="92"/>
                    </a:cubicBezTo>
                    <a:cubicBezTo>
                      <a:pt x="139" y="90"/>
                      <a:pt x="137" y="91"/>
                      <a:pt x="134" y="90"/>
                    </a:cubicBezTo>
                    <a:moveTo>
                      <a:pt x="99" y="91"/>
                    </a:moveTo>
                    <a:cubicBezTo>
                      <a:pt x="99" y="91"/>
                      <a:pt x="99" y="91"/>
                      <a:pt x="99" y="91"/>
                    </a:cubicBezTo>
                    <a:cubicBezTo>
                      <a:pt x="98" y="91"/>
                      <a:pt x="98" y="92"/>
                      <a:pt x="98" y="93"/>
                    </a:cubicBezTo>
                    <a:cubicBezTo>
                      <a:pt x="99" y="93"/>
                      <a:pt x="100" y="93"/>
                      <a:pt x="101" y="93"/>
                    </a:cubicBezTo>
                    <a:cubicBezTo>
                      <a:pt x="101" y="92"/>
                      <a:pt x="101" y="91"/>
                      <a:pt x="99" y="91"/>
                    </a:cubicBezTo>
                    <a:moveTo>
                      <a:pt x="102" y="92"/>
                    </a:moveTo>
                    <a:cubicBezTo>
                      <a:pt x="102" y="92"/>
                      <a:pt x="102" y="92"/>
                      <a:pt x="101" y="92"/>
                    </a:cubicBezTo>
                    <a:cubicBezTo>
                      <a:pt x="101" y="94"/>
                      <a:pt x="102" y="94"/>
                      <a:pt x="103" y="94"/>
                    </a:cubicBezTo>
                    <a:cubicBezTo>
                      <a:pt x="104" y="94"/>
                      <a:pt x="104" y="94"/>
                      <a:pt x="105" y="94"/>
                    </a:cubicBezTo>
                    <a:cubicBezTo>
                      <a:pt x="105" y="93"/>
                      <a:pt x="104" y="92"/>
                      <a:pt x="102" y="92"/>
                    </a:cubicBezTo>
                    <a:moveTo>
                      <a:pt x="146" y="93"/>
                    </a:moveTo>
                    <a:cubicBezTo>
                      <a:pt x="142" y="93"/>
                      <a:pt x="145" y="100"/>
                      <a:pt x="146" y="101"/>
                    </a:cubicBezTo>
                    <a:cubicBezTo>
                      <a:pt x="144" y="104"/>
                      <a:pt x="138" y="109"/>
                      <a:pt x="142" y="112"/>
                    </a:cubicBezTo>
                    <a:cubicBezTo>
                      <a:pt x="143" y="110"/>
                      <a:pt x="143" y="106"/>
                      <a:pt x="146" y="106"/>
                    </a:cubicBezTo>
                    <a:cubicBezTo>
                      <a:pt x="146" y="108"/>
                      <a:pt x="145" y="110"/>
                      <a:pt x="146" y="113"/>
                    </a:cubicBezTo>
                    <a:cubicBezTo>
                      <a:pt x="146" y="113"/>
                      <a:pt x="147" y="113"/>
                      <a:pt x="148" y="113"/>
                    </a:cubicBezTo>
                    <a:cubicBezTo>
                      <a:pt x="148" y="107"/>
                      <a:pt x="148" y="104"/>
                      <a:pt x="148" y="99"/>
                    </a:cubicBezTo>
                    <a:cubicBezTo>
                      <a:pt x="148" y="99"/>
                      <a:pt x="148" y="99"/>
                      <a:pt x="149" y="99"/>
                    </a:cubicBezTo>
                    <a:cubicBezTo>
                      <a:pt x="151" y="99"/>
                      <a:pt x="150" y="96"/>
                      <a:pt x="152" y="95"/>
                    </a:cubicBezTo>
                    <a:cubicBezTo>
                      <a:pt x="152" y="95"/>
                      <a:pt x="152" y="95"/>
                      <a:pt x="151" y="95"/>
                    </a:cubicBezTo>
                    <a:cubicBezTo>
                      <a:pt x="151" y="95"/>
                      <a:pt x="150" y="96"/>
                      <a:pt x="149" y="96"/>
                    </a:cubicBezTo>
                    <a:cubicBezTo>
                      <a:pt x="149" y="97"/>
                      <a:pt x="148" y="98"/>
                      <a:pt x="148" y="98"/>
                    </a:cubicBezTo>
                    <a:cubicBezTo>
                      <a:pt x="148" y="98"/>
                      <a:pt x="148" y="97"/>
                      <a:pt x="148" y="97"/>
                    </a:cubicBezTo>
                    <a:cubicBezTo>
                      <a:pt x="148" y="95"/>
                      <a:pt x="147" y="94"/>
                      <a:pt x="146" y="93"/>
                    </a:cubicBezTo>
                    <a:moveTo>
                      <a:pt x="120" y="96"/>
                    </a:moveTo>
                    <a:cubicBezTo>
                      <a:pt x="119" y="96"/>
                      <a:pt x="118" y="96"/>
                      <a:pt x="118" y="96"/>
                    </a:cubicBezTo>
                    <a:cubicBezTo>
                      <a:pt x="117" y="98"/>
                      <a:pt x="118" y="98"/>
                      <a:pt x="119" y="98"/>
                    </a:cubicBezTo>
                    <a:cubicBezTo>
                      <a:pt x="119" y="98"/>
                      <a:pt x="120" y="98"/>
                      <a:pt x="120" y="98"/>
                    </a:cubicBezTo>
                    <a:cubicBezTo>
                      <a:pt x="120" y="98"/>
                      <a:pt x="120" y="97"/>
                      <a:pt x="120" y="96"/>
                    </a:cubicBezTo>
                    <a:moveTo>
                      <a:pt x="157" y="96"/>
                    </a:moveTo>
                    <a:cubicBezTo>
                      <a:pt x="151" y="96"/>
                      <a:pt x="151" y="109"/>
                      <a:pt x="150" y="114"/>
                    </a:cubicBezTo>
                    <a:cubicBezTo>
                      <a:pt x="150" y="114"/>
                      <a:pt x="151" y="114"/>
                      <a:pt x="151" y="114"/>
                    </a:cubicBezTo>
                    <a:cubicBezTo>
                      <a:pt x="151" y="114"/>
                      <a:pt x="151" y="114"/>
                      <a:pt x="152" y="11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3" y="114"/>
                      <a:pt x="153" y="114"/>
                      <a:pt x="153" y="114"/>
                    </a:cubicBezTo>
                    <a:cubicBezTo>
                      <a:pt x="152" y="110"/>
                      <a:pt x="154" y="107"/>
                      <a:pt x="156" y="106"/>
                    </a:cubicBezTo>
                    <a:cubicBezTo>
                      <a:pt x="153" y="105"/>
                      <a:pt x="154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9" y="101"/>
                      <a:pt x="154" y="105"/>
                      <a:pt x="158" y="107"/>
                    </a:cubicBezTo>
                    <a:cubicBezTo>
                      <a:pt x="161" y="105"/>
                      <a:pt x="161" y="101"/>
                      <a:pt x="161" y="97"/>
                    </a:cubicBezTo>
                    <a:cubicBezTo>
                      <a:pt x="160" y="97"/>
                      <a:pt x="158" y="96"/>
                      <a:pt x="157" y="96"/>
                    </a:cubicBezTo>
                    <a:moveTo>
                      <a:pt x="118" y="102"/>
                    </a:moveTo>
                    <a:cubicBezTo>
                      <a:pt x="117" y="102"/>
                      <a:pt x="116" y="103"/>
                      <a:pt x="115" y="103"/>
                    </a:cubicBezTo>
                    <a:cubicBezTo>
                      <a:pt x="117" y="103"/>
                      <a:pt x="120" y="106"/>
                      <a:pt x="122" y="106"/>
                    </a:cubicBezTo>
                    <a:cubicBezTo>
                      <a:pt x="123" y="106"/>
                      <a:pt x="124" y="106"/>
                      <a:pt x="124" y="105"/>
                    </a:cubicBezTo>
                    <a:cubicBezTo>
                      <a:pt x="123" y="103"/>
                      <a:pt x="120" y="102"/>
                      <a:pt x="118" y="102"/>
                    </a:cubicBezTo>
                    <a:moveTo>
                      <a:pt x="41" y="109"/>
                    </a:moveTo>
                    <a:cubicBezTo>
                      <a:pt x="40" y="110"/>
                      <a:pt x="42" y="110"/>
                      <a:pt x="41" y="111"/>
                    </a:cubicBezTo>
                    <a:cubicBezTo>
                      <a:pt x="41" y="111"/>
                      <a:pt x="41" y="111"/>
                      <a:pt x="40" y="111"/>
                    </a:cubicBezTo>
                    <a:cubicBezTo>
                      <a:pt x="39" y="111"/>
                      <a:pt x="38" y="112"/>
                      <a:pt x="36" y="112"/>
                    </a:cubicBezTo>
                    <a:cubicBezTo>
                      <a:pt x="36" y="114"/>
                      <a:pt x="37" y="114"/>
                      <a:pt x="37" y="115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40" y="115"/>
                      <a:pt x="40" y="114"/>
                      <a:pt x="41" y="114"/>
                    </a:cubicBezTo>
                    <a:cubicBezTo>
                      <a:pt x="42" y="114"/>
                      <a:pt x="43" y="114"/>
                      <a:pt x="43" y="116"/>
                    </a:cubicBezTo>
                    <a:cubicBezTo>
                      <a:pt x="43" y="117"/>
                      <a:pt x="41" y="117"/>
                      <a:pt x="40" y="118"/>
                    </a:cubicBezTo>
                    <a:cubicBezTo>
                      <a:pt x="37" y="118"/>
                      <a:pt x="37" y="114"/>
                      <a:pt x="34" y="113"/>
                    </a:cubicBezTo>
                    <a:cubicBezTo>
                      <a:pt x="33" y="114"/>
                      <a:pt x="35" y="115"/>
                      <a:pt x="34" y="116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33" y="116"/>
                      <a:pt x="33" y="116"/>
                      <a:pt x="33" y="116"/>
                    </a:cubicBezTo>
                    <a:cubicBezTo>
                      <a:pt x="32" y="116"/>
                      <a:pt x="32" y="115"/>
                      <a:pt x="31" y="115"/>
                    </a:cubicBezTo>
                    <a:cubicBezTo>
                      <a:pt x="29" y="115"/>
                      <a:pt x="28" y="116"/>
                      <a:pt x="27" y="117"/>
                    </a:cubicBezTo>
                    <a:cubicBezTo>
                      <a:pt x="28" y="120"/>
                      <a:pt x="30" y="127"/>
                      <a:pt x="33" y="127"/>
                    </a:cubicBezTo>
                    <a:cubicBezTo>
                      <a:pt x="33" y="127"/>
                      <a:pt x="33" y="127"/>
                      <a:pt x="34" y="126"/>
                    </a:cubicBezTo>
                    <a:cubicBezTo>
                      <a:pt x="35" y="133"/>
                      <a:pt x="38" y="138"/>
                      <a:pt x="43" y="141"/>
                    </a:cubicBezTo>
                    <a:cubicBezTo>
                      <a:pt x="45" y="136"/>
                      <a:pt x="39" y="132"/>
                      <a:pt x="36" y="129"/>
                    </a:cubicBezTo>
                    <a:cubicBezTo>
                      <a:pt x="38" y="128"/>
                      <a:pt x="37" y="126"/>
                      <a:pt x="37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6" y="124"/>
                      <a:pt x="36" y="125"/>
                      <a:pt x="36" y="125"/>
                    </a:cubicBezTo>
                    <a:cubicBezTo>
                      <a:pt x="36" y="126"/>
                      <a:pt x="36" y="126"/>
                      <a:pt x="35" y="126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3" y="124"/>
                      <a:pt x="32" y="122"/>
                      <a:pt x="32" y="119"/>
                    </a:cubicBezTo>
                    <a:cubicBezTo>
                      <a:pt x="33" y="120"/>
                      <a:pt x="36" y="119"/>
                      <a:pt x="36" y="121"/>
                    </a:cubicBezTo>
                    <a:cubicBezTo>
                      <a:pt x="37" y="121"/>
                      <a:pt x="37" y="121"/>
                      <a:pt x="38" y="121"/>
                    </a:cubicBezTo>
                    <a:cubicBezTo>
                      <a:pt x="39" y="121"/>
                      <a:pt x="39" y="121"/>
                      <a:pt x="40" y="122"/>
                    </a:cubicBezTo>
                    <a:cubicBezTo>
                      <a:pt x="43" y="120"/>
                      <a:pt x="46" y="119"/>
                      <a:pt x="47" y="116"/>
                    </a:cubicBezTo>
                    <a:cubicBezTo>
                      <a:pt x="45" y="113"/>
                      <a:pt x="44" y="110"/>
                      <a:pt x="41" y="109"/>
                    </a:cubicBezTo>
                    <a:moveTo>
                      <a:pt x="156" y="114"/>
                    </a:moveTo>
                    <a:cubicBezTo>
                      <a:pt x="155" y="114"/>
                      <a:pt x="155" y="114"/>
                      <a:pt x="154" y="114"/>
                    </a:cubicBezTo>
                    <a:cubicBezTo>
                      <a:pt x="154" y="115"/>
                      <a:pt x="154" y="115"/>
                      <a:pt x="154" y="116"/>
                    </a:cubicBezTo>
                    <a:cubicBezTo>
                      <a:pt x="155" y="116"/>
                      <a:pt x="155" y="116"/>
                      <a:pt x="156" y="116"/>
                    </a:cubicBezTo>
                    <a:cubicBezTo>
                      <a:pt x="156" y="115"/>
                      <a:pt x="156" y="115"/>
                      <a:pt x="156" y="114"/>
                    </a:cubicBezTo>
                    <a:moveTo>
                      <a:pt x="94" y="115"/>
                    </a:moveTo>
                    <a:cubicBezTo>
                      <a:pt x="94" y="115"/>
                      <a:pt x="94" y="115"/>
                      <a:pt x="94" y="115"/>
                    </a:cubicBezTo>
                    <a:cubicBezTo>
                      <a:pt x="93" y="116"/>
                      <a:pt x="94" y="116"/>
                      <a:pt x="94" y="116"/>
                    </a:cubicBezTo>
                    <a:cubicBezTo>
                      <a:pt x="95" y="116"/>
                      <a:pt x="96" y="116"/>
                      <a:pt x="96" y="116"/>
                    </a:cubicBezTo>
                    <a:cubicBezTo>
                      <a:pt x="95" y="116"/>
                      <a:pt x="95" y="115"/>
                      <a:pt x="94" y="115"/>
                    </a:cubicBezTo>
                    <a:moveTo>
                      <a:pt x="93" y="118"/>
                    </a:moveTo>
                    <a:cubicBezTo>
                      <a:pt x="90" y="118"/>
                      <a:pt x="87" y="121"/>
                      <a:pt x="88" y="126"/>
                    </a:cubicBezTo>
                    <a:cubicBezTo>
                      <a:pt x="90" y="128"/>
                      <a:pt x="92" y="129"/>
                      <a:pt x="94" y="129"/>
                    </a:cubicBezTo>
                    <a:cubicBezTo>
                      <a:pt x="96" y="129"/>
                      <a:pt x="99" y="128"/>
                      <a:pt x="101" y="127"/>
                    </a:cubicBezTo>
                    <a:cubicBezTo>
                      <a:pt x="103" y="126"/>
                      <a:pt x="106" y="125"/>
                      <a:pt x="108" y="125"/>
                    </a:cubicBezTo>
                    <a:cubicBezTo>
                      <a:pt x="108" y="125"/>
                      <a:pt x="109" y="125"/>
                      <a:pt x="109" y="125"/>
                    </a:cubicBezTo>
                    <a:cubicBezTo>
                      <a:pt x="109" y="125"/>
                      <a:pt x="109" y="125"/>
                      <a:pt x="109" y="125"/>
                    </a:cubicBezTo>
                    <a:cubicBezTo>
                      <a:pt x="107" y="125"/>
                      <a:pt x="106" y="126"/>
                      <a:pt x="106" y="128"/>
                    </a:cubicBezTo>
                    <a:cubicBezTo>
                      <a:pt x="107" y="129"/>
                      <a:pt x="108" y="129"/>
                      <a:pt x="108" y="131"/>
                    </a:cubicBezTo>
                    <a:cubicBezTo>
                      <a:pt x="108" y="131"/>
                      <a:pt x="108" y="131"/>
                      <a:pt x="109" y="131"/>
                    </a:cubicBezTo>
                    <a:cubicBezTo>
                      <a:pt x="110" y="131"/>
                      <a:pt x="111" y="130"/>
                      <a:pt x="112" y="130"/>
                    </a:cubicBezTo>
                    <a:cubicBezTo>
                      <a:pt x="112" y="128"/>
                      <a:pt x="112" y="126"/>
                      <a:pt x="112" y="124"/>
                    </a:cubicBezTo>
                    <a:cubicBezTo>
                      <a:pt x="110" y="124"/>
                      <a:pt x="109" y="122"/>
                      <a:pt x="107" y="121"/>
                    </a:cubicBezTo>
                    <a:cubicBezTo>
                      <a:pt x="103" y="124"/>
                      <a:pt x="96" y="126"/>
                      <a:pt x="92" y="126"/>
                    </a:cubicBezTo>
                    <a:cubicBezTo>
                      <a:pt x="91" y="126"/>
                      <a:pt x="89" y="121"/>
                      <a:pt x="92" y="120"/>
                    </a:cubicBezTo>
                    <a:cubicBezTo>
                      <a:pt x="92" y="121"/>
                      <a:pt x="92" y="123"/>
                      <a:pt x="92" y="124"/>
                    </a:cubicBezTo>
                    <a:cubicBezTo>
                      <a:pt x="93" y="124"/>
                      <a:pt x="94" y="124"/>
                      <a:pt x="95" y="124"/>
                    </a:cubicBezTo>
                    <a:cubicBezTo>
                      <a:pt x="95" y="124"/>
                      <a:pt x="96" y="124"/>
                      <a:pt x="97" y="124"/>
                    </a:cubicBezTo>
                    <a:cubicBezTo>
                      <a:pt x="97" y="121"/>
                      <a:pt x="97" y="121"/>
                      <a:pt x="97" y="119"/>
                    </a:cubicBezTo>
                    <a:cubicBezTo>
                      <a:pt x="95" y="118"/>
                      <a:pt x="94" y="118"/>
                      <a:pt x="93" y="118"/>
                    </a:cubicBezTo>
                    <a:moveTo>
                      <a:pt x="85" y="118"/>
                    </a:moveTo>
                    <a:cubicBezTo>
                      <a:pt x="83" y="118"/>
                      <a:pt x="82" y="123"/>
                      <a:pt x="85" y="124"/>
                    </a:cubicBezTo>
                    <a:cubicBezTo>
                      <a:pt x="86" y="123"/>
                      <a:pt x="87" y="121"/>
                      <a:pt x="87" y="120"/>
                    </a:cubicBezTo>
                    <a:cubicBezTo>
                      <a:pt x="87" y="119"/>
                      <a:pt x="86" y="118"/>
                      <a:pt x="85" y="118"/>
                    </a:cubicBezTo>
                    <a:moveTo>
                      <a:pt x="49" y="122"/>
                    </a:moveTo>
                    <a:cubicBezTo>
                      <a:pt x="49" y="122"/>
                      <a:pt x="49" y="122"/>
                      <a:pt x="49" y="122"/>
                    </a:cubicBezTo>
                    <a:cubicBezTo>
                      <a:pt x="49" y="123"/>
                      <a:pt x="49" y="123"/>
                      <a:pt x="48" y="123"/>
                    </a:cubicBezTo>
                    <a:cubicBezTo>
                      <a:pt x="48" y="123"/>
                      <a:pt x="48" y="123"/>
                      <a:pt x="48" y="123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6" y="124"/>
                      <a:pt x="46" y="125"/>
                      <a:pt x="46" y="125"/>
                    </a:cubicBezTo>
                    <a:cubicBezTo>
                      <a:pt x="45" y="125"/>
                      <a:pt x="45" y="125"/>
                      <a:pt x="44" y="125"/>
                    </a:cubicBezTo>
                    <a:cubicBezTo>
                      <a:pt x="42" y="125"/>
                      <a:pt x="40" y="128"/>
                      <a:pt x="38" y="129"/>
                    </a:cubicBezTo>
                    <a:cubicBezTo>
                      <a:pt x="39" y="129"/>
                      <a:pt x="39" y="130"/>
                      <a:pt x="39" y="131"/>
                    </a:cubicBezTo>
                    <a:cubicBezTo>
                      <a:pt x="41" y="131"/>
                      <a:pt x="42" y="130"/>
                      <a:pt x="43" y="130"/>
                    </a:cubicBezTo>
                    <a:cubicBezTo>
                      <a:pt x="45" y="132"/>
                      <a:pt x="43" y="133"/>
                      <a:pt x="44" y="136"/>
                    </a:cubicBezTo>
                    <a:cubicBezTo>
                      <a:pt x="50" y="135"/>
                      <a:pt x="50" y="129"/>
                      <a:pt x="54" y="126"/>
                    </a:cubicBezTo>
                    <a:cubicBezTo>
                      <a:pt x="53" y="124"/>
                      <a:pt x="52" y="122"/>
                      <a:pt x="49" y="122"/>
                    </a:cubicBezTo>
                    <a:moveTo>
                      <a:pt x="135" y="125"/>
                    </a:move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6"/>
                      <a:pt x="135" y="126"/>
                      <a:pt x="135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moveTo>
                      <a:pt x="33" y="128"/>
                    </a:moveTo>
                    <a:cubicBezTo>
                      <a:pt x="33" y="128"/>
                      <a:pt x="32" y="129"/>
                      <a:pt x="33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129"/>
                      <a:pt x="34" y="129"/>
                      <a:pt x="34" y="129"/>
                    </a:cubicBezTo>
                    <a:cubicBezTo>
                      <a:pt x="33" y="129"/>
                      <a:pt x="33" y="128"/>
                      <a:pt x="33" y="128"/>
                    </a:cubicBezTo>
                    <a:moveTo>
                      <a:pt x="101" y="132"/>
                    </a:moveTo>
                    <a:cubicBezTo>
                      <a:pt x="100" y="133"/>
                      <a:pt x="100" y="133"/>
                      <a:pt x="101" y="133"/>
                    </a:cubicBezTo>
                    <a:cubicBezTo>
                      <a:pt x="101" y="133"/>
                      <a:pt x="102" y="133"/>
                      <a:pt x="101" y="132"/>
                    </a:cubicBezTo>
                    <a:moveTo>
                      <a:pt x="126" y="134"/>
                    </a:moveTo>
                    <a:cubicBezTo>
                      <a:pt x="126" y="134"/>
                      <a:pt x="125" y="134"/>
                      <a:pt x="125" y="134"/>
                    </a:cubicBezTo>
                    <a:cubicBezTo>
                      <a:pt x="125" y="135"/>
                      <a:pt x="126" y="136"/>
                      <a:pt x="125" y="13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24" y="142"/>
                      <a:pt x="128" y="149"/>
                      <a:pt x="133" y="151"/>
                    </a:cubicBezTo>
                    <a:cubicBezTo>
                      <a:pt x="135" y="151"/>
                      <a:pt x="137" y="150"/>
                      <a:pt x="138" y="148"/>
                    </a:cubicBezTo>
                    <a:cubicBezTo>
                      <a:pt x="137" y="142"/>
                      <a:pt x="135" y="134"/>
                      <a:pt x="126" y="134"/>
                    </a:cubicBezTo>
                    <a:moveTo>
                      <a:pt x="56" y="134"/>
                    </a:move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5"/>
                      <a:pt x="56" y="135"/>
                    </a:cubicBezTo>
                    <a:cubicBezTo>
                      <a:pt x="56" y="135"/>
                      <a:pt x="57" y="135"/>
                      <a:pt x="57" y="135"/>
                    </a:cubicBezTo>
                    <a:cubicBezTo>
                      <a:pt x="58" y="135"/>
                      <a:pt x="58" y="135"/>
                      <a:pt x="58" y="134"/>
                    </a:cubicBezTo>
                    <a:cubicBezTo>
                      <a:pt x="58" y="134"/>
                      <a:pt x="58" y="134"/>
                      <a:pt x="58" y="134"/>
                    </a:cubicBezTo>
                    <a:cubicBezTo>
                      <a:pt x="58" y="134"/>
                      <a:pt x="57" y="134"/>
                      <a:pt x="57" y="134"/>
                    </a:cubicBezTo>
                    <a:cubicBezTo>
                      <a:pt x="57" y="134"/>
                      <a:pt x="57" y="134"/>
                      <a:pt x="56" y="134"/>
                    </a:cubicBezTo>
                    <a:moveTo>
                      <a:pt x="69" y="134"/>
                    </a:moveTo>
                    <a:cubicBezTo>
                      <a:pt x="69" y="134"/>
                      <a:pt x="69" y="134"/>
                      <a:pt x="68" y="135"/>
                    </a:cubicBezTo>
                    <a:cubicBezTo>
                      <a:pt x="68" y="135"/>
                      <a:pt x="68" y="135"/>
                      <a:pt x="68" y="135"/>
                    </a:cubicBezTo>
                    <a:cubicBezTo>
                      <a:pt x="69" y="135"/>
                      <a:pt x="69" y="135"/>
                      <a:pt x="70" y="135"/>
                    </a:cubicBezTo>
                    <a:cubicBezTo>
                      <a:pt x="70" y="135"/>
                      <a:pt x="70" y="135"/>
                      <a:pt x="70" y="134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0" y="134"/>
                      <a:pt x="69" y="134"/>
                      <a:pt x="69" y="134"/>
                    </a:cubicBezTo>
                    <a:moveTo>
                      <a:pt x="62" y="135"/>
                    </a:moveTo>
                    <a:cubicBezTo>
                      <a:pt x="60" y="135"/>
                      <a:pt x="57" y="135"/>
                      <a:pt x="56" y="137"/>
                    </a:cubicBezTo>
                    <a:cubicBezTo>
                      <a:pt x="56" y="137"/>
                      <a:pt x="56" y="137"/>
                      <a:pt x="56" y="137"/>
                    </a:cubicBezTo>
                    <a:cubicBezTo>
                      <a:pt x="57" y="137"/>
                      <a:pt x="57" y="137"/>
                      <a:pt x="57" y="137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9" y="137"/>
                      <a:pt x="57" y="136"/>
                      <a:pt x="58" y="136"/>
                    </a:cubicBezTo>
                    <a:cubicBezTo>
                      <a:pt x="58" y="136"/>
                      <a:pt x="58" y="136"/>
                      <a:pt x="58" y="136"/>
                    </a:cubicBezTo>
                    <a:cubicBezTo>
                      <a:pt x="60" y="136"/>
                      <a:pt x="60" y="138"/>
                      <a:pt x="59" y="139"/>
                    </a:cubicBezTo>
                    <a:cubicBezTo>
                      <a:pt x="58" y="139"/>
                      <a:pt x="57" y="139"/>
                      <a:pt x="57" y="139"/>
                    </a:cubicBezTo>
                    <a:cubicBezTo>
                      <a:pt x="56" y="140"/>
                      <a:pt x="57" y="141"/>
                      <a:pt x="56" y="142"/>
                    </a:cubicBezTo>
                    <a:cubicBezTo>
                      <a:pt x="57" y="142"/>
                      <a:pt x="57" y="142"/>
                      <a:pt x="57" y="142"/>
                    </a:cubicBezTo>
                    <a:cubicBezTo>
                      <a:pt x="57" y="142"/>
                      <a:pt x="57" y="142"/>
                      <a:pt x="58" y="142"/>
                    </a:cubicBezTo>
                    <a:cubicBezTo>
                      <a:pt x="58" y="141"/>
                      <a:pt x="58" y="141"/>
                      <a:pt x="59" y="141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4"/>
                      <a:pt x="59" y="146"/>
                      <a:pt x="61" y="147"/>
                    </a:cubicBezTo>
                    <a:cubicBezTo>
                      <a:pt x="60" y="148"/>
                      <a:pt x="59" y="149"/>
                      <a:pt x="58" y="150"/>
                    </a:cubicBezTo>
                    <a:cubicBezTo>
                      <a:pt x="59" y="147"/>
                      <a:pt x="58" y="145"/>
                      <a:pt x="56" y="143"/>
                    </a:cubicBezTo>
                    <a:cubicBezTo>
                      <a:pt x="54" y="145"/>
                      <a:pt x="53" y="147"/>
                      <a:pt x="53" y="150"/>
                    </a:cubicBezTo>
                    <a:cubicBezTo>
                      <a:pt x="55" y="152"/>
                      <a:pt x="58" y="153"/>
                      <a:pt x="60" y="155"/>
                    </a:cubicBezTo>
                    <a:cubicBezTo>
                      <a:pt x="64" y="153"/>
                      <a:pt x="67" y="144"/>
                      <a:pt x="62" y="141"/>
                    </a:cubicBezTo>
                    <a:cubicBezTo>
                      <a:pt x="62" y="139"/>
                      <a:pt x="62" y="138"/>
                      <a:pt x="64" y="137"/>
                    </a:cubicBezTo>
                    <a:cubicBezTo>
                      <a:pt x="65" y="138"/>
                      <a:pt x="65" y="138"/>
                      <a:pt x="66" y="139"/>
                    </a:cubicBezTo>
                    <a:cubicBezTo>
                      <a:pt x="65" y="140"/>
                      <a:pt x="66" y="142"/>
                      <a:pt x="65" y="143"/>
                    </a:cubicBezTo>
                    <a:cubicBezTo>
                      <a:pt x="66" y="144"/>
                      <a:pt x="66" y="144"/>
                      <a:pt x="67" y="144"/>
                    </a:cubicBezTo>
                    <a:cubicBezTo>
                      <a:pt x="67" y="144"/>
                      <a:pt x="67" y="143"/>
                      <a:pt x="68" y="143"/>
                    </a:cubicBezTo>
                    <a:cubicBezTo>
                      <a:pt x="69" y="141"/>
                      <a:pt x="70" y="140"/>
                      <a:pt x="70" y="138"/>
                    </a:cubicBezTo>
                    <a:cubicBezTo>
                      <a:pt x="68" y="136"/>
                      <a:pt x="65" y="135"/>
                      <a:pt x="62" y="135"/>
                    </a:cubicBezTo>
                    <a:moveTo>
                      <a:pt x="74" y="140"/>
                    </a:moveTo>
                    <a:cubicBezTo>
                      <a:pt x="72" y="146"/>
                      <a:pt x="68" y="150"/>
                      <a:pt x="68" y="158"/>
                    </a:cubicBezTo>
                    <a:cubicBezTo>
                      <a:pt x="69" y="159"/>
                      <a:pt x="71" y="159"/>
                      <a:pt x="73" y="159"/>
                    </a:cubicBezTo>
                    <a:cubicBezTo>
                      <a:pt x="73" y="158"/>
                      <a:pt x="73" y="157"/>
                      <a:pt x="74" y="157"/>
                    </a:cubicBezTo>
                    <a:cubicBezTo>
                      <a:pt x="74" y="157"/>
                      <a:pt x="74" y="157"/>
                      <a:pt x="75" y="157"/>
                    </a:cubicBezTo>
                    <a:cubicBezTo>
                      <a:pt x="73" y="158"/>
                      <a:pt x="75" y="160"/>
                      <a:pt x="75" y="161"/>
                    </a:cubicBezTo>
                    <a:cubicBezTo>
                      <a:pt x="76" y="161"/>
                      <a:pt x="77" y="161"/>
                      <a:pt x="78" y="161"/>
                    </a:cubicBezTo>
                    <a:cubicBezTo>
                      <a:pt x="78" y="160"/>
                      <a:pt x="78" y="159"/>
                      <a:pt x="78" y="158"/>
                    </a:cubicBezTo>
                    <a:cubicBezTo>
                      <a:pt x="77" y="158"/>
                      <a:pt x="76" y="157"/>
                      <a:pt x="76" y="155"/>
                    </a:cubicBezTo>
                    <a:cubicBezTo>
                      <a:pt x="76" y="155"/>
                      <a:pt x="76" y="155"/>
                      <a:pt x="75" y="155"/>
                    </a:cubicBezTo>
                    <a:cubicBezTo>
                      <a:pt x="75" y="155"/>
                      <a:pt x="74" y="155"/>
                      <a:pt x="74" y="156"/>
                    </a:cubicBezTo>
                    <a:cubicBezTo>
                      <a:pt x="74" y="156"/>
                      <a:pt x="73" y="156"/>
                      <a:pt x="73" y="156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73" y="156"/>
                      <a:pt x="72" y="155"/>
                      <a:pt x="72" y="155"/>
                    </a:cubicBezTo>
                    <a:cubicBezTo>
                      <a:pt x="73" y="155"/>
                      <a:pt x="73" y="152"/>
                      <a:pt x="74" y="151"/>
                    </a:cubicBezTo>
                    <a:cubicBezTo>
                      <a:pt x="75" y="152"/>
                      <a:pt x="77" y="152"/>
                      <a:pt x="79" y="153"/>
                    </a:cubicBezTo>
                    <a:cubicBezTo>
                      <a:pt x="81" y="149"/>
                      <a:pt x="76" y="149"/>
                      <a:pt x="75" y="147"/>
                    </a:cubicBezTo>
                    <a:cubicBezTo>
                      <a:pt x="75" y="146"/>
                      <a:pt x="75" y="145"/>
                      <a:pt x="76" y="143"/>
                    </a:cubicBezTo>
                    <a:cubicBezTo>
                      <a:pt x="76" y="144"/>
                      <a:pt x="76" y="144"/>
                      <a:pt x="77" y="144"/>
                    </a:cubicBezTo>
                    <a:cubicBezTo>
                      <a:pt x="77" y="144"/>
                      <a:pt x="77" y="143"/>
                      <a:pt x="78" y="143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3"/>
                      <a:pt x="79" y="143"/>
                      <a:pt x="79" y="143"/>
                    </a:cubicBezTo>
                    <a:cubicBezTo>
                      <a:pt x="79" y="145"/>
                      <a:pt x="80" y="146"/>
                      <a:pt x="81" y="146"/>
                    </a:cubicBezTo>
                    <a:cubicBezTo>
                      <a:pt x="81" y="145"/>
                      <a:pt x="82" y="144"/>
                      <a:pt x="82" y="142"/>
                    </a:cubicBezTo>
                    <a:cubicBezTo>
                      <a:pt x="81" y="142"/>
                      <a:pt x="81" y="141"/>
                      <a:pt x="80" y="141"/>
                    </a:cubicBezTo>
                    <a:cubicBezTo>
                      <a:pt x="80" y="142"/>
                      <a:pt x="79" y="142"/>
                      <a:pt x="78" y="142"/>
                    </a:cubicBezTo>
                    <a:cubicBezTo>
                      <a:pt x="78" y="140"/>
                      <a:pt x="75" y="141"/>
                      <a:pt x="74" y="140"/>
                    </a:cubicBezTo>
                    <a:moveTo>
                      <a:pt x="99" y="142"/>
                    </a:move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5"/>
                      <a:pt x="100" y="153"/>
                      <a:pt x="98" y="154"/>
                    </a:cubicBezTo>
                    <a:cubicBezTo>
                      <a:pt x="98" y="154"/>
                      <a:pt x="98" y="154"/>
                      <a:pt x="98" y="154"/>
                    </a:cubicBezTo>
                    <a:cubicBezTo>
                      <a:pt x="98" y="154"/>
                      <a:pt x="98" y="154"/>
                      <a:pt x="98" y="154"/>
                    </a:cubicBezTo>
                    <a:cubicBezTo>
                      <a:pt x="99" y="156"/>
                      <a:pt x="100" y="159"/>
                      <a:pt x="103" y="161"/>
                    </a:cubicBezTo>
                    <a:cubicBezTo>
                      <a:pt x="103" y="160"/>
                      <a:pt x="104" y="158"/>
                      <a:pt x="105" y="158"/>
                    </a:cubicBezTo>
                    <a:cubicBezTo>
                      <a:pt x="101" y="154"/>
                      <a:pt x="101" y="146"/>
                      <a:pt x="104" y="146"/>
                    </a:cubicBezTo>
                    <a:cubicBezTo>
                      <a:pt x="106" y="146"/>
                      <a:pt x="107" y="147"/>
                      <a:pt x="109" y="148"/>
                    </a:cubicBezTo>
                    <a:cubicBezTo>
                      <a:pt x="109" y="145"/>
                      <a:pt x="107" y="144"/>
                      <a:pt x="106" y="142"/>
                    </a:cubicBezTo>
                    <a:cubicBezTo>
                      <a:pt x="106" y="142"/>
                      <a:pt x="106" y="142"/>
                      <a:pt x="106" y="142"/>
                    </a:cubicBezTo>
                    <a:cubicBezTo>
                      <a:pt x="104" y="142"/>
                      <a:pt x="103" y="143"/>
                      <a:pt x="102" y="144"/>
                    </a:cubicBezTo>
                    <a:cubicBezTo>
                      <a:pt x="102" y="143"/>
                      <a:pt x="101" y="142"/>
                      <a:pt x="99" y="142"/>
                    </a:cubicBezTo>
                    <a:moveTo>
                      <a:pt x="89" y="144"/>
                    </a:moveTo>
                    <a:cubicBezTo>
                      <a:pt x="88" y="144"/>
                      <a:pt x="87" y="144"/>
                      <a:pt x="86" y="144"/>
                    </a:cubicBezTo>
                    <a:cubicBezTo>
                      <a:pt x="87" y="146"/>
                      <a:pt x="84" y="146"/>
                      <a:pt x="85" y="149"/>
                    </a:cubicBezTo>
                    <a:cubicBezTo>
                      <a:pt x="85" y="149"/>
                      <a:pt x="85" y="149"/>
                      <a:pt x="85" y="149"/>
                    </a:cubicBezTo>
                    <a:cubicBezTo>
                      <a:pt x="85" y="149"/>
                      <a:pt x="84" y="149"/>
                      <a:pt x="84" y="149"/>
                    </a:cubicBezTo>
                    <a:cubicBezTo>
                      <a:pt x="84" y="149"/>
                      <a:pt x="84" y="149"/>
                      <a:pt x="84" y="149"/>
                    </a:cubicBezTo>
                    <a:cubicBezTo>
                      <a:pt x="83" y="149"/>
                      <a:pt x="82" y="149"/>
                      <a:pt x="82" y="150"/>
                    </a:cubicBezTo>
                    <a:cubicBezTo>
                      <a:pt x="82" y="151"/>
                      <a:pt x="84" y="150"/>
                      <a:pt x="84" y="151"/>
                    </a:cubicBezTo>
                    <a:cubicBezTo>
                      <a:pt x="82" y="159"/>
                      <a:pt x="85" y="163"/>
                      <a:pt x="92" y="163"/>
                    </a:cubicBezTo>
                    <a:cubicBezTo>
                      <a:pt x="93" y="163"/>
                      <a:pt x="94" y="163"/>
                      <a:pt x="96" y="163"/>
                    </a:cubicBezTo>
                    <a:cubicBezTo>
                      <a:pt x="95" y="161"/>
                      <a:pt x="94" y="158"/>
                      <a:pt x="94" y="155"/>
                    </a:cubicBezTo>
                    <a:cubicBezTo>
                      <a:pt x="92" y="155"/>
                      <a:pt x="92" y="156"/>
                      <a:pt x="91" y="156"/>
                    </a:cubicBezTo>
                    <a:cubicBezTo>
                      <a:pt x="91" y="156"/>
                      <a:pt x="91" y="156"/>
                      <a:pt x="90" y="156"/>
                    </a:cubicBezTo>
                    <a:cubicBezTo>
                      <a:pt x="89" y="158"/>
                      <a:pt x="91" y="158"/>
                      <a:pt x="91" y="160"/>
                    </a:cubicBezTo>
                    <a:cubicBezTo>
                      <a:pt x="91" y="160"/>
                      <a:pt x="90" y="160"/>
                      <a:pt x="90" y="160"/>
                    </a:cubicBezTo>
                    <a:cubicBezTo>
                      <a:pt x="90" y="160"/>
                      <a:pt x="89" y="160"/>
                      <a:pt x="89" y="160"/>
                    </a:cubicBezTo>
                    <a:cubicBezTo>
                      <a:pt x="89" y="160"/>
                      <a:pt x="88" y="160"/>
                      <a:pt x="88" y="160"/>
                    </a:cubicBezTo>
                    <a:cubicBezTo>
                      <a:pt x="88" y="160"/>
                      <a:pt x="88" y="160"/>
                      <a:pt x="87" y="160"/>
                    </a:cubicBezTo>
                    <a:cubicBezTo>
                      <a:pt x="87" y="154"/>
                      <a:pt x="86" y="151"/>
                      <a:pt x="88" y="146"/>
                    </a:cubicBezTo>
                    <a:cubicBezTo>
                      <a:pt x="89" y="146"/>
                      <a:pt x="89" y="146"/>
                      <a:pt x="89" y="146"/>
                    </a:cubicBezTo>
                    <a:cubicBezTo>
                      <a:pt x="90" y="146"/>
                      <a:pt x="92" y="147"/>
                      <a:pt x="92" y="148"/>
                    </a:cubicBezTo>
                    <a:cubicBezTo>
                      <a:pt x="92" y="149"/>
                      <a:pt x="92" y="151"/>
                      <a:pt x="92" y="151"/>
                    </a:cubicBezTo>
                    <a:cubicBezTo>
                      <a:pt x="93" y="151"/>
                      <a:pt x="94" y="151"/>
                      <a:pt x="95" y="151"/>
                    </a:cubicBezTo>
                    <a:cubicBezTo>
                      <a:pt x="97" y="147"/>
                      <a:pt x="94" y="144"/>
                      <a:pt x="89" y="144"/>
                    </a:cubicBezTo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8" y="147"/>
                      <a:pt x="69" y="148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70" y="147"/>
                      <a:pt x="71" y="147"/>
                      <a:pt x="71" y="146"/>
                    </a:cubicBezTo>
                    <a:moveTo>
                      <a:pt x="108" y="151"/>
                    </a:moveTo>
                    <a:cubicBezTo>
                      <a:pt x="108" y="151"/>
                      <a:pt x="107" y="152"/>
                      <a:pt x="107" y="152"/>
                    </a:cubicBezTo>
                    <a:cubicBezTo>
                      <a:pt x="109" y="154"/>
                      <a:pt x="107" y="156"/>
                      <a:pt x="108" y="160"/>
                    </a:cubicBezTo>
                    <a:cubicBezTo>
                      <a:pt x="109" y="160"/>
                      <a:pt x="110" y="160"/>
                      <a:pt x="110" y="160"/>
                    </a:cubicBezTo>
                    <a:cubicBezTo>
                      <a:pt x="110" y="156"/>
                      <a:pt x="111" y="151"/>
                      <a:pt x="108" y="151"/>
                    </a:cubicBezTo>
                    <a:moveTo>
                      <a:pt x="76" y="153"/>
                    </a:moveTo>
                    <a:cubicBezTo>
                      <a:pt x="76" y="153"/>
                      <a:pt x="76" y="153"/>
                      <a:pt x="76" y="154"/>
                    </a:cubicBezTo>
                    <a:cubicBezTo>
                      <a:pt x="76" y="154"/>
                      <a:pt x="76" y="154"/>
                      <a:pt x="76" y="154"/>
                    </a:cubicBezTo>
                    <a:cubicBezTo>
                      <a:pt x="76" y="154"/>
                      <a:pt x="76" y="154"/>
                      <a:pt x="76" y="154"/>
                    </a:cubicBezTo>
                    <a:cubicBezTo>
                      <a:pt x="76" y="153"/>
                      <a:pt x="76" y="153"/>
                      <a:pt x="76" y="153"/>
                    </a:cubicBezTo>
                    <a:moveTo>
                      <a:pt x="57" y="155"/>
                    </a:moveTo>
                    <a:cubicBezTo>
                      <a:pt x="57" y="155"/>
                      <a:pt x="57" y="155"/>
                      <a:pt x="57" y="156"/>
                    </a:cubicBezTo>
                    <a:cubicBezTo>
                      <a:pt x="57" y="156"/>
                      <a:pt x="57" y="156"/>
                      <a:pt x="57" y="156"/>
                    </a:cubicBezTo>
                    <a:cubicBezTo>
                      <a:pt x="58" y="156"/>
                      <a:pt x="58" y="156"/>
                      <a:pt x="58" y="156"/>
                    </a:cubicBezTo>
                    <a:cubicBezTo>
                      <a:pt x="58" y="155"/>
                      <a:pt x="57" y="155"/>
                      <a:pt x="57" y="155"/>
                    </a:cubicBezTo>
                    <a:moveTo>
                      <a:pt x="89" y="157"/>
                    </a:moveTo>
                    <a:cubicBezTo>
                      <a:pt x="89" y="157"/>
                      <a:pt x="89" y="158"/>
                      <a:pt x="88" y="158"/>
                    </a:cubicBezTo>
                    <a:cubicBezTo>
                      <a:pt x="88" y="159"/>
                      <a:pt x="88" y="159"/>
                      <a:pt x="88" y="159"/>
                    </a:cubicBezTo>
                    <a:cubicBezTo>
                      <a:pt x="88" y="159"/>
                      <a:pt x="88" y="158"/>
                      <a:pt x="88" y="158"/>
                    </a:cubicBezTo>
                    <a:cubicBezTo>
                      <a:pt x="89" y="158"/>
                      <a:pt x="89" y="157"/>
                      <a:pt x="89" y="157"/>
                    </a:cubicBezTo>
                    <a:moveTo>
                      <a:pt x="108" y="164"/>
                    </a:moveTo>
                    <a:cubicBezTo>
                      <a:pt x="108" y="164"/>
                      <a:pt x="108" y="164"/>
                      <a:pt x="108" y="164"/>
                    </a:cubicBezTo>
                    <a:cubicBezTo>
                      <a:pt x="108" y="164"/>
                      <a:pt x="108" y="164"/>
                      <a:pt x="108" y="164"/>
                    </a:cubicBezTo>
                    <a:cubicBezTo>
                      <a:pt x="108" y="164"/>
                      <a:pt x="109" y="164"/>
                      <a:pt x="109" y="164"/>
                    </a:cubicBezTo>
                    <a:cubicBezTo>
                      <a:pt x="109" y="164"/>
                      <a:pt x="109" y="164"/>
                      <a:pt x="108" y="164"/>
                    </a:cubicBezTo>
                    <a:moveTo>
                      <a:pt x="61" y="163"/>
                    </a:moveTo>
                    <a:cubicBezTo>
                      <a:pt x="61" y="163"/>
                      <a:pt x="60" y="163"/>
                      <a:pt x="60" y="163"/>
                    </a:cubicBezTo>
                    <a:cubicBezTo>
                      <a:pt x="61" y="163"/>
                      <a:pt x="62" y="162"/>
                      <a:pt x="63" y="162"/>
                    </a:cubicBezTo>
                    <a:cubicBezTo>
                      <a:pt x="63" y="162"/>
                      <a:pt x="62" y="163"/>
                      <a:pt x="61" y="163"/>
                    </a:cubicBezTo>
                    <a:moveTo>
                      <a:pt x="135" y="160"/>
                    </a:moveTo>
                    <a:cubicBezTo>
                      <a:pt x="135" y="159"/>
                      <a:pt x="135" y="159"/>
                      <a:pt x="135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60"/>
                      <a:pt x="136" y="160"/>
                      <a:pt x="136" y="160"/>
                    </a:cubicBezTo>
                    <a:cubicBezTo>
                      <a:pt x="135" y="160"/>
                      <a:pt x="135" y="160"/>
                      <a:pt x="135" y="160"/>
                    </a:cubicBezTo>
                    <a:moveTo>
                      <a:pt x="118" y="153"/>
                    </a:move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8" y="153"/>
                      <a:pt x="118" y="152"/>
                      <a:pt x="118" y="152"/>
                    </a:cubicBezTo>
                    <a:cubicBezTo>
                      <a:pt x="118" y="152"/>
                      <a:pt x="118" y="153"/>
                      <a:pt x="118" y="153"/>
                    </a:cubicBezTo>
                    <a:cubicBezTo>
                      <a:pt x="119" y="153"/>
                      <a:pt x="118" y="153"/>
                      <a:pt x="118" y="153"/>
                    </a:cubicBezTo>
                    <a:moveTo>
                      <a:pt x="118" y="149"/>
                    </a:move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7"/>
                      <a:pt x="116" y="146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8" y="145"/>
                      <a:pt x="118" y="147"/>
                      <a:pt x="120" y="147"/>
                    </a:cubicBezTo>
                    <a:cubicBezTo>
                      <a:pt x="119" y="148"/>
                      <a:pt x="119" y="149"/>
                      <a:pt x="118" y="149"/>
                    </a:cubicBezTo>
                    <a:moveTo>
                      <a:pt x="116" y="144"/>
                    </a:move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6" y="143"/>
                      <a:pt x="116" y="144"/>
                      <a:pt x="116" y="144"/>
                    </a:cubicBezTo>
                    <a:cubicBezTo>
                      <a:pt x="116" y="144"/>
                      <a:pt x="116" y="144"/>
                      <a:pt x="116" y="144"/>
                    </a:cubicBezTo>
                    <a:moveTo>
                      <a:pt x="134" y="148"/>
                    </a:moveTo>
                    <a:cubicBezTo>
                      <a:pt x="130" y="148"/>
                      <a:pt x="127" y="142"/>
                      <a:pt x="126" y="139"/>
                    </a:cubicBezTo>
                    <a:cubicBezTo>
                      <a:pt x="126" y="137"/>
                      <a:pt x="128" y="137"/>
                      <a:pt x="128" y="136"/>
                    </a:cubicBezTo>
                    <a:cubicBezTo>
                      <a:pt x="133" y="137"/>
                      <a:pt x="133" y="143"/>
                      <a:pt x="137" y="145"/>
                    </a:cubicBezTo>
                    <a:cubicBezTo>
                      <a:pt x="136" y="146"/>
                      <a:pt x="133" y="146"/>
                      <a:pt x="135" y="147"/>
                    </a:cubicBezTo>
                    <a:cubicBezTo>
                      <a:pt x="135" y="148"/>
                      <a:pt x="134" y="148"/>
                      <a:pt x="134" y="148"/>
                    </a:cubicBezTo>
                    <a:moveTo>
                      <a:pt x="46" y="133"/>
                    </a:moveTo>
                    <a:cubicBezTo>
                      <a:pt x="46" y="133"/>
                      <a:pt x="45" y="133"/>
                      <a:pt x="45" y="133"/>
                    </a:cubicBezTo>
                    <a:cubicBezTo>
                      <a:pt x="45" y="132"/>
                      <a:pt x="45" y="132"/>
                      <a:pt x="46" y="132"/>
                    </a:cubicBezTo>
                    <a:cubicBezTo>
                      <a:pt x="46" y="132"/>
                      <a:pt x="46" y="132"/>
                      <a:pt x="46" y="133"/>
                    </a:cubicBezTo>
                    <a:cubicBezTo>
                      <a:pt x="46" y="133"/>
                      <a:pt x="46" y="133"/>
                      <a:pt x="46" y="133"/>
                    </a:cubicBezTo>
                    <a:moveTo>
                      <a:pt x="47" y="129"/>
                    </a:moveTo>
                    <a:cubicBezTo>
                      <a:pt x="46" y="129"/>
                      <a:pt x="46" y="129"/>
                      <a:pt x="46" y="129"/>
                    </a:cubicBezTo>
                    <a:cubicBezTo>
                      <a:pt x="46" y="127"/>
                      <a:pt x="48" y="127"/>
                      <a:pt x="49" y="126"/>
                    </a:cubicBezTo>
                    <a:cubicBezTo>
                      <a:pt x="50" y="128"/>
                      <a:pt x="48" y="129"/>
                      <a:pt x="47" y="129"/>
                    </a:cubicBezTo>
                    <a:moveTo>
                      <a:pt x="79" y="91"/>
                    </a:moveTo>
                    <a:cubicBezTo>
                      <a:pt x="79" y="90"/>
                      <a:pt x="79" y="90"/>
                      <a:pt x="79" y="90"/>
                    </a:cubicBezTo>
                    <a:cubicBezTo>
                      <a:pt x="80" y="90"/>
                      <a:pt x="80" y="90"/>
                      <a:pt x="80" y="91"/>
                    </a:cubicBezTo>
                    <a:cubicBezTo>
                      <a:pt x="80" y="91"/>
                      <a:pt x="80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2"/>
                      <a:pt x="80" y="92"/>
                      <a:pt x="80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moveTo>
                      <a:pt x="81" y="90"/>
                    </a:moveTo>
                    <a:cubicBezTo>
                      <a:pt x="78" y="88"/>
                      <a:pt x="80" y="80"/>
                      <a:pt x="84" y="79"/>
                    </a:cubicBezTo>
                    <a:cubicBezTo>
                      <a:pt x="85" y="81"/>
                      <a:pt x="83" y="85"/>
                      <a:pt x="86" y="85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5" y="86"/>
                      <a:pt x="84" y="85"/>
                      <a:pt x="84" y="85"/>
                    </a:cubicBezTo>
                    <a:cubicBezTo>
                      <a:pt x="83" y="85"/>
                      <a:pt x="83" y="87"/>
                      <a:pt x="83" y="88"/>
                    </a:cubicBezTo>
                    <a:cubicBezTo>
                      <a:pt x="83" y="88"/>
                      <a:pt x="82" y="88"/>
                      <a:pt x="82" y="88"/>
                    </a:cubicBezTo>
                    <a:cubicBezTo>
                      <a:pt x="81" y="88"/>
                      <a:pt x="81" y="89"/>
                      <a:pt x="81" y="90"/>
                    </a:cubicBezTo>
                    <a:moveTo>
                      <a:pt x="37" y="65"/>
                    </a:moveTo>
                    <a:cubicBezTo>
                      <a:pt x="37" y="65"/>
                      <a:pt x="37" y="65"/>
                      <a:pt x="38" y="64"/>
                    </a:cubicBezTo>
                    <a:cubicBezTo>
                      <a:pt x="38" y="64"/>
                      <a:pt x="38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7" y="66"/>
                      <a:pt x="39" y="67"/>
                      <a:pt x="40" y="69"/>
                    </a:cubicBezTo>
                    <a:cubicBezTo>
                      <a:pt x="40" y="71"/>
                      <a:pt x="39" y="69"/>
                      <a:pt x="3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1"/>
                      <a:pt x="38" y="71"/>
                      <a:pt x="37" y="71"/>
                    </a:cubicBezTo>
                    <a:cubicBezTo>
                      <a:pt x="36" y="74"/>
                      <a:pt x="37" y="77"/>
                      <a:pt x="37" y="80"/>
                    </a:cubicBezTo>
                    <a:cubicBezTo>
                      <a:pt x="36" y="80"/>
                      <a:pt x="36" y="80"/>
                      <a:pt x="35" y="80"/>
                    </a:cubicBezTo>
                    <a:cubicBezTo>
                      <a:pt x="35" y="80"/>
                      <a:pt x="34" y="80"/>
                      <a:pt x="33" y="80"/>
                    </a:cubicBezTo>
                    <a:cubicBezTo>
                      <a:pt x="33" y="77"/>
                      <a:pt x="33" y="73"/>
                      <a:pt x="36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5" y="71"/>
                      <a:pt x="34" y="71"/>
                      <a:pt x="35" y="68"/>
                    </a:cubicBezTo>
                    <a:cubicBezTo>
                      <a:pt x="35" y="68"/>
                      <a:pt x="36" y="68"/>
                      <a:pt x="36" y="68"/>
                    </a:cubicBezTo>
                    <a:cubicBezTo>
                      <a:pt x="36" y="68"/>
                      <a:pt x="37" y="67"/>
                      <a:pt x="37" y="67"/>
                    </a:cubicBezTo>
                    <a:cubicBezTo>
                      <a:pt x="37" y="66"/>
                      <a:pt x="36" y="66"/>
                      <a:pt x="36" y="65"/>
                    </a:cubicBezTo>
                    <a:cubicBezTo>
                      <a:pt x="36" y="65"/>
                      <a:pt x="36" y="65"/>
                      <a:pt x="37" y="65"/>
                    </a:cubicBezTo>
                    <a:moveTo>
                      <a:pt x="140" y="60"/>
                    </a:moveTo>
                    <a:cubicBezTo>
                      <a:pt x="140" y="60"/>
                      <a:pt x="140" y="60"/>
                      <a:pt x="139" y="60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0" y="59"/>
                      <a:pt x="140" y="59"/>
                      <a:pt x="140" y="59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40" y="60"/>
                      <a:pt x="140" y="60"/>
                      <a:pt x="140" y="60"/>
                    </a:cubicBezTo>
                    <a:moveTo>
                      <a:pt x="167" y="51"/>
                    </a:move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2"/>
                      <a:pt x="167" y="52"/>
                      <a:pt x="167" y="52"/>
                    </a:cubicBezTo>
                    <a:cubicBezTo>
                      <a:pt x="167" y="52"/>
                      <a:pt x="167" y="52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moveTo>
                      <a:pt x="80" y="50"/>
                    </a:moveTo>
                    <a:cubicBezTo>
                      <a:pt x="80" y="50"/>
                      <a:pt x="80" y="50"/>
                      <a:pt x="80" y="49"/>
                    </a:cubicBezTo>
                    <a:cubicBezTo>
                      <a:pt x="80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50"/>
                    </a:cubicBezTo>
                    <a:cubicBezTo>
                      <a:pt x="81" y="50"/>
                      <a:pt x="81" y="50"/>
                      <a:pt x="80" y="50"/>
                    </a:cubicBezTo>
                    <a:moveTo>
                      <a:pt x="149" y="44"/>
                    </a:moveTo>
                    <a:cubicBezTo>
                      <a:pt x="149" y="44"/>
                      <a:pt x="150" y="43"/>
                      <a:pt x="150" y="42"/>
                    </a:cubicBezTo>
                    <a:cubicBezTo>
                      <a:pt x="152" y="42"/>
                      <a:pt x="149" y="45"/>
                      <a:pt x="151" y="45"/>
                    </a:cubicBezTo>
                    <a:cubicBezTo>
                      <a:pt x="150" y="47"/>
                      <a:pt x="147" y="48"/>
                      <a:pt x="145" y="49"/>
                    </a:cubicBezTo>
                    <a:cubicBezTo>
                      <a:pt x="144" y="47"/>
                      <a:pt x="145" y="47"/>
                      <a:pt x="144" y="45"/>
                    </a:cubicBezTo>
                    <a:cubicBezTo>
                      <a:pt x="145" y="45"/>
                      <a:pt x="146" y="46"/>
                      <a:pt x="146" y="46"/>
                    </a:cubicBezTo>
                    <a:cubicBezTo>
                      <a:pt x="147" y="46"/>
                      <a:pt x="148" y="45"/>
                      <a:pt x="148" y="44"/>
                    </a:cubicBezTo>
                    <a:cubicBezTo>
                      <a:pt x="148" y="44"/>
                      <a:pt x="148" y="44"/>
                      <a:pt x="149" y="44"/>
                    </a:cubicBezTo>
                    <a:moveTo>
                      <a:pt x="158" y="38"/>
                    </a:moveTo>
                    <a:cubicBezTo>
                      <a:pt x="158" y="37"/>
                      <a:pt x="158" y="37"/>
                      <a:pt x="158" y="37"/>
                    </a:cubicBezTo>
                    <a:cubicBezTo>
                      <a:pt x="158" y="37"/>
                      <a:pt x="159" y="37"/>
                      <a:pt x="159" y="37"/>
                    </a:cubicBezTo>
                    <a:cubicBezTo>
                      <a:pt x="159" y="38"/>
                      <a:pt x="159" y="38"/>
                      <a:pt x="159" y="38"/>
                    </a:cubicBezTo>
                    <a:cubicBezTo>
                      <a:pt x="159" y="38"/>
                      <a:pt x="158" y="38"/>
                      <a:pt x="158" y="38"/>
                    </a:cubicBezTo>
                    <a:moveTo>
                      <a:pt x="130" y="38"/>
                    </a:moveTo>
                    <a:cubicBezTo>
                      <a:pt x="130" y="38"/>
                      <a:pt x="129" y="38"/>
                      <a:pt x="129" y="38"/>
                    </a:cubicBezTo>
                    <a:cubicBezTo>
                      <a:pt x="129" y="37"/>
                      <a:pt x="129" y="37"/>
                      <a:pt x="128" y="37"/>
                    </a:cubicBezTo>
                    <a:cubicBezTo>
                      <a:pt x="128" y="36"/>
                      <a:pt x="128" y="35"/>
                      <a:pt x="128" y="35"/>
                    </a:cubicBezTo>
                    <a:cubicBezTo>
                      <a:pt x="129" y="35"/>
                      <a:pt x="129" y="35"/>
                      <a:pt x="130" y="35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1" y="36"/>
                      <a:pt x="131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7"/>
                      <a:pt x="131" y="38"/>
                      <a:pt x="130" y="38"/>
                    </a:cubicBezTo>
                    <a:moveTo>
                      <a:pt x="153" y="34"/>
                    </a:moveTo>
                    <a:cubicBezTo>
                      <a:pt x="153" y="34"/>
                      <a:pt x="153" y="34"/>
                      <a:pt x="153" y="34"/>
                    </a:cubicBezTo>
                    <a:cubicBezTo>
                      <a:pt x="153" y="33"/>
                      <a:pt x="153" y="32"/>
                      <a:pt x="153" y="31"/>
                    </a:cubicBezTo>
                    <a:cubicBezTo>
                      <a:pt x="154" y="31"/>
                      <a:pt x="155" y="34"/>
                      <a:pt x="153" y="34"/>
                    </a:cubicBezTo>
                    <a:moveTo>
                      <a:pt x="36" y="30"/>
                    </a:move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7" y="29"/>
                      <a:pt x="37" y="29"/>
                    </a:cubicBezTo>
                    <a:cubicBezTo>
                      <a:pt x="37" y="29"/>
                      <a:pt x="37" y="30"/>
                      <a:pt x="36" y="30"/>
                    </a:cubicBezTo>
                    <a:moveTo>
                      <a:pt x="62" y="25"/>
                    </a:moveTo>
                    <a:cubicBezTo>
                      <a:pt x="62" y="25"/>
                      <a:pt x="61" y="25"/>
                      <a:pt x="61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5"/>
                      <a:pt x="62" y="25"/>
                    </a:cubicBezTo>
                    <a:moveTo>
                      <a:pt x="72" y="28"/>
                    </a:moveTo>
                    <a:cubicBezTo>
                      <a:pt x="74" y="26"/>
                      <a:pt x="70" y="21"/>
                      <a:pt x="74" y="20"/>
                    </a:cubicBezTo>
                    <a:cubicBezTo>
                      <a:pt x="74" y="21"/>
                      <a:pt x="75" y="28"/>
                      <a:pt x="72" y="28"/>
                    </a:cubicBezTo>
                    <a:moveTo>
                      <a:pt x="138" y="21"/>
                    </a:moveTo>
                    <a:cubicBezTo>
                      <a:pt x="137" y="21"/>
                      <a:pt x="137" y="20"/>
                      <a:pt x="137" y="19"/>
                    </a:cubicBezTo>
                    <a:cubicBezTo>
                      <a:pt x="138" y="19"/>
                      <a:pt x="138" y="20"/>
                      <a:pt x="138" y="21"/>
                    </a:cubicBezTo>
                    <a:cubicBezTo>
                      <a:pt x="138" y="21"/>
                      <a:pt x="138" y="21"/>
                      <a:pt x="138" y="21"/>
                    </a:cubicBezTo>
                    <a:moveTo>
                      <a:pt x="54" y="19"/>
                    </a:moveTo>
                    <a:cubicBezTo>
                      <a:pt x="53" y="19"/>
                      <a:pt x="53" y="18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7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9"/>
                    </a:cubicBezTo>
                    <a:moveTo>
                      <a:pt x="60" y="15"/>
                    </a:moveTo>
                    <a:cubicBezTo>
                      <a:pt x="60" y="15"/>
                      <a:pt x="60" y="15"/>
                      <a:pt x="60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3"/>
                      <a:pt x="60" y="14"/>
                      <a:pt x="60" y="14"/>
                    </a:cubicBezTo>
                    <a:cubicBezTo>
                      <a:pt x="60" y="15"/>
                      <a:pt x="60" y="15"/>
                      <a:pt x="60" y="15"/>
                    </a:cubicBezTo>
                    <a:moveTo>
                      <a:pt x="122" y="13"/>
                    </a:moveTo>
                    <a:cubicBezTo>
                      <a:pt x="122" y="13"/>
                      <a:pt x="123" y="13"/>
                      <a:pt x="123" y="12"/>
                    </a:cubicBez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3"/>
                      <a:pt x="124" y="13"/>
                      <a:pt x="124" y="14"/>
                    </a:cubicBezTo>
                    <a:cubicBezTo>
                      <a:pt x="123" y="13"/>
                      <a:pt x="123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moveTo>
                      <a:pt x="108" y="9"/>
                    </a:moveTo>
                    <a:cubicBezTo>
                      <a:pt x="107" y="9"/>
                      <a:pt x="106" y="9"/>
                      <a:pt x="106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7"/>
                      <a:pt x="108" y="8"/>
                      <a:pt x="108" y="8"/>
                    </a:cubicBezTo>
                    <a:cubicBezTo>
                      <a:pt x="108" y="8"/>
                      <a:pt x="109" y="9"/>
                      <a:pt x="109" y="9"/>
                    </a:cubicBezTo>
                    <a:cubicBezTo>
                      <a:pt x="109" y="9"/>
                      <a:pt x="109" y="9"/>
                      <a:pt x="109" y="9"/>
                    </a:cubicBezTo>
                    <a:cubicBezTo>
                      <a:pt x="109" y="9"/>
                      <a:pt x="109" y="9"/>
                      <a:pt x="108" y="9"/>
                    </a:cubicBezTo>
                    <a:moveTo>
                      <a:pt x="112" y="7"/>
                    </a:move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2" y="6"/>
                      <a:pt x="112" y="6"/>
                    </a:cubicBezTo>
                    <a:cubicBezTo>
                      <a:pt x="113" y="6"/>
                      <a:pt x="113" y="7"/>
                      <a:pt x="113" y="7"/>
                    </a:cubicBezTo>
                    <a:cubicBezTo>
                      <a:pt x="113" y="7"/>
                      <a:pt x="112" y="7"/>
                      <a:pt x="112" y="7"/>
                    </a:cubicBezTo>
                    <a:moveTo>
                      <a:pt x="102" y="10"/>
                    </a:moveTo>
                    <a:cubicBezTo>
                      <a:pt x="103" y="9"/>
                      <a:pt x="103" y="7"/>
                      <a:pt x="103" y="5"/>
                    </a:cubicBezTo>
                    <a:cubicBezTo>
                      <a:pt x="104" y="7"/>
                      <a:pt x="106" y="11"/>
                      <a:pt x="109" y="11"/>
                    </a:cubicBezTo>
                    <a:cubicBezTo>
                      <a:pt x="110" y="11"/>
                      <a:pt x="111" y="10"/>
                      <a:pt x="112" y="9"/>
                    </a:cubicBezTo>
                    <a:cubicBezTo>
                      <a:pt x="113" y="10"/>
                      <a:pt x="112" y="12"/>
                      <a:pt x="114" y="12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5" y="12"/>
                      <a:pt x="116" y="12"/>
                      <a:pt x="116" y="11"/>
                    </a:cubicBezTo>
                    <a:cubicBezTo>
                      <a:pt x="116" y="11"/>
                      <a:pt x="117" y="11"/>
                      <a:pt x="117" y="11"/>
                    </a:cubicBezTo>
                    <a:cubicBezTo>
                      <a:pt x="117" y="11"/>
                      <a:pt x="117" y="11"/>
                      <a:pt x="118" y="11"/>
                    </a:cubicBezTo>
                    <a:cubicBezTo>
                      <a:pt x="117" y="15"/>
                      <a:pt x="125" y="14"/>
                      <a:pt x="128" y="17"/>
                    </a:cubicBezTo>
                    <a:cubicBezTo>
                      <a:pt x="130" y="17"/>
                      <a:pt x="129" y="14"/>
                      <a:pt x="130" y="14"/>
                    </a:cubicBezTo>
                    <a:cubicBezTo>
                      <a:pt x="131" y="14"/>
                      <a:pt x="131" y="14"/>
                      <a:pt x="131" y="15"/>
                    </a:cubicBezTo>
                    <a:cubicBezTo>
                      <a:pt x="132" y="22"/>
                      <a:pt x="141" y="22"/>
                      <a:pt x="146" y="26"/>
                    </a:cubicBezTo>
                    <a:cubicBezTo>
                      <a:pt x="150" y="34"/>
                      <a:pt x="161" y="40"/>
                      <a:pt x="163" y="49"/>
                    </a:cubicBezTo>
                    <a:cubicBezTo>
                      <a:pt x="163" y="49"/>
                      <a:pt x="163" y="49"/>
                      <a:pt x="163" y="49"/>
                    </a:cubicBezTo>
                    <a:cubicBezTo>
                      <a:pt x="164" y="49"/>
                      <a:pt x="164" y="48"/>
                      <a:pt x="164" y="48"/>
                    </a:cubicBezTo>
                    <a:cubicBezTo>
                      <a:pt x="163" y="47"/>
                      <a:pt x="163" y="46"/>
                      <a:pt x="164" y="46"/>
                    </a:cubicBezTo>
                    <a:cubicBezTo>
                      <a:pt x="164" y="46"/>
                      <a:pt x="164" y="46"/>
                      <a:pt x="164" y="46"/>
                    </a:cubicBezTo>
                    <a:cubicBezTo>
                      <a:pt x="176" y="75"/>
                      <a:pt x="176" y="106"/>
                      <a:pt x="161" y="134"/>
                    </a:cubicBezTo>
                    <a:cubicBezTo>
                      <a:pt x="161" y="133"/>
                      <a:pt x="160" y="133"/>
                      <a:pt x="160" y="133"/>
                    </a:cubicBezTo>
                    <a:cubicBezTo>
                      <a:pt x="159" y="133"/>
                      <a:pt x="158" y="134"/>
                      <a:pt x="158" y="136"/>
                    </a:cubicBezTo>
                    <a:cubicBezTo>
                      <a:pt x="157" y="137"/>
                      <a:pt x="156" y="138"/>
                      <a:pt x="154" y="138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54" y="140"/>
                      <a:pt x="154" y="140"/>
                      <a:pt x="154" y="142"/>
                    </a:cubicBezTo>
                    <a:cubicBezTo>
                      <a:pt x="152" y="142"/>
                      <a:pt x="150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5"/>
                      <a:pt x="148" y="147"/>
                      <a:pt x="149" y="147"/>
                    </a:cubicBezTo>
                    <a:cubicBezTo>
                      <a:pt x="149" y="148"/>
                      <a:pt x="145" y="148"/>
                      <a:pt x="144" y="148"/>
                    </a:cubicBezTo>
                    <a:cubicBezTo>
                      <a:pt x="144" y="150"/>
                      <a:pt x="145" y="151"/>
                      <a:pt x="144" y="151"/>
                    </a:cubicBezTo>
                    <a:cubicBezTo>
                      <a:pt x="144" y="151"/>
                      <a:pt x="143" y="151"/>
                      <a:pt x="143" y="151"/>
                    </a:cubicBezTo>
                    <a:cubicBezTo>
                      <a:pt x="140" y="151"/>
                      <a:pt x="138" y="154"/>
                      <a:pt x="137" y="156"/>
                    </a:cubicBezTo>
                    <a:cubicBezTo>
                      <a:pt x="132" y="157"/>
                      <a:pt x="128" y="159"/>
                      <a:pt x="124" y="162"/>
                    </a:cubicBezTo>
                    <a:cubicBezTo>
                      <a:pt x="121" y="162"/>
                      <a:pt x="118" y="162"/>
                      <a:pt x="119" y="165"/>
                    </a:cubicBezTo>
                    <a:cubicBezTo>
                      <a:pt x="119" y="165"/>
                      <a:pt x="118" y="165"/>
                      <a:pt x="118" y="165"/>
                    </a:cubicBezTo>
                    <a:cubicBezTo>
                      <a:pt x="117" y="165"/>
                      <a:pt x="116" y="164"/>
                      <a:pt x="115" y="163"/>
                    </a:cubicBezTo>
                    <a:cubicBezTo>
                      <a:pt x="115" y="164"/>
                      <a:pt x="114" y="164"/>
                      <a:pt x="114" y="164"/>
                    </a:cubicBezTo>
                    <a:cubicBezTo>
                      <a:pt x="114" y="164"/>
                      <a:pt x="114" y="164"/>
                      <a:pt x="112" y="163"/>
                    </a:cubicBezTo>
                    <a:cubicBezTo>
                      <a:pt x="111" y="164"/>
                      <a:pt x="113" y="164"/>
                      <a:pt x="112" y="165"/>
                    </a:cubicBezTo>
                    <a:cubicBezTo>
                      <a:pt x="109" y="165"/>
                      <a:pt x="109" y="159"/>
                      <a:pt x="106" y="158"/>
                    </a:cubicBezTo>
                    <a:cubicBezTo>
                      <a:pt x="105" y="158"/>
                      <a:pt x="105" y="159"/>
                      <a:pt x="104" y="159"/>
                    </a:cubicBezTo>
                    <a:cubicBezTo>
                      <a:pt x="104" y="162"/>
                      <a:pt x="105" y="162"/>
                      <a:pt x="105" y="165"/>
                    </a:cubicBezTo>
                    <a:cubicBezTo>
                      <a:pt x="105" y="166"/>
                      <a:pt x="102" y="165"/>
                      <a:pt x="102" y="166"/>
                    </a:cubicBezTo>
                    <a:cubicBezTo>
                      <a:pt x="101" y="165"/>
                      <a:pt x="101" y="163"/>
                      <a:pt x="100" y="162"/>
                    </a:cubicBezTo>
                    <a:cubicBezTo>
                      <a:pt x="99" y="163"/>
                      <a:pt x="99" y="165"/>
                      <a:pt x="100" y="166"/>
                    </a:cubicBezTo>
                    <a:cubicBezTo>
                      <a:pt x="99" y="166"/>
                      <a:pt x="98" y="166"/>
                      <a:pt x="97" y="166"/>
                    </a:cubicBezTo>
                    <a:cubicBezTo>
                      <a:pt x="95" y="166"/>
                      <a:pt x="93" y="166"/>
                      <a:pt x="92" y="166"/>
                    </a:cubicBezTo>
                    <a:cubicBezTo>
                      <a:pt x="90" y="166"/>
                      <a:pt x="88" y="166"/>
                      <a:pt x="87" y="166"/>
                    </a:cubicBezTo>
                    <a:cubicBezTo>
                      <a:pt x="85" y="166"/>
                      <a:pt x="84" y="166"/>
                      <a:pt x="83" y="166"/>
                    </a:cubicBezTo>
                    <a:cubicBezTo>
                      <a:pt x="79" y="165"/>
                      <a:pt x="72" y="163"/>
                      <a:pt x="68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7" y="160"/>
                      <a:pt x="65" y="161"/>
                      <a:pt x="64" y="159"/>
                    </a:cubicBezTo>
                    <a:cubicBezTo>
                      <a:pt x="64" y="160"/>
                      <a:pt x="63" y="160"/>
                      <a:pt x="63" y="160"/>
                    </a:cubicBezTo>
                    <a:cubicBezTo>
                      <a:pt x="62" y="160"/>
                      <a:pt x="61" y="159"/>
                      <a:pt x="60" y="159"/>
                    </a:cubicBezTo>
                    <a:cubicBezTo>
                      <a:pt x="59" y="158"/>
                      <a:pt x="58" y="157"/>
                      <a:pt x="57" y="157"/>
                    </a:cubicBezTo>
                    <a:cubicBezTo>
                      <a:pt x="56" y="157"/>
                      <a:pt x="56" y="157"/>
                      <a:pt x="56" y="157"/>
                    </a:cubicBezTo>
                    <a:cubicBezTo>
                      <a:pt x="56" y="156"/>
                      <a:pt x="56" y="155"/>
                      <a:pt x="55" y="155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4" y="154"/>
                      <a:pt x="54" y="155"/>
                      <a:pt x="54" y="155"/>
                    </a:cubicBezTo>
                    <a:cubicBezTo>
                      <a:pt x="54" y="155"/>
                      <a:pt x="53" y="155"/>
                      <a:pt x="53" y="155"/>
                    </a:cubicBezTo>
                    <a:cubicBezTo>
                      <a:pt x="53" y="155"/>
                      <a:pt x="53" y="155"/>
                      <a:pt x="53" y="155"/>
                    </a:cubicBezTo>
                    <a:cubicBezTo>
                      <a:pt x="54" y="153"/>
                      <a:pt x="53" y="154"/>
                      <a:pt x="52" y="152"/>
                    </a:cubicBezTo>
                    <a:cubicBezTo>
                      <a:pt x="51" y="152"/>
                      <a:pt x="53" y="153"/>
                      <a:pt x="52" y="154"/>
                    </a:cubicBezTo>
                    <a:cubicBezTo>
                      <a:pt x="40" y="149"/>
                      <a:pt x="32" y="136"/>
                      <a:pt x="26" y="130"/>
                    </a:cubicBezTo>
                    <a:cubicBezTo>
                      <a:pt x="14" y="111"/>
                      <a:pt x="12" y="78"/>
                      <a:pt x="20" y="55"/>
                    </a:cubicBezTo>
                    <a:cubicBezTo>
                      <a:pt x="24" y="53"/>
                      <a:pt x="28" y="46"/>
                      <a:pt x="28" y="43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9" y="42"/>
                      <a:pt x="29" y="42"/>
                      <a:pt x="30" y="43"/>
                    </a:cubicBezTo>
                    <a:cubicBezTo>
                      <a:pt x="35" y="35"/>
                      <a:pt x="42" y="30"/>
                      <a:pt x="48" y="23"/>
                    </a:cubicBezTo>
                    <a:cubicBezTo>
                      <a:pt x="48" y="23"/>
                      <a:pt x="48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50" y="21"/>
                      <a:pt x="50" y="19"/>
                    </a:cubicBezTo>
                    <a:cubicBezTo>
                      <a:pt x="50" y="19"/>
                      <a:pt x="51" y="20"/>
                      <a:pt x="52" y="20"/>
                    </a:cubicBezTo>
                    <a:cubicBezTo>
                      <a:pt x="57" y="20"/>
                      <a:pt x="61" y="17"/>
                      <a:pt x="63" y="14"/>
                    </a:cubicBezTo>
                    <a:cubicBezTo>
                      <a:pt x="64" y="14"/>
                      <a:pt x="64" y="14"/>
                      <a:pt x="65" y="14"/>
                    </a:cubicBezTo>
                    <a:cubicBezTo>
                      <a:pt x="66" y="14"/>
                      <a:pt x="66" y="14"/>
                      <a:pt x="68" y="14"/>
                    </a:cubicBezTo>
                    <a:cubicBezTo>
                      <a:pt x="68" y="12"/>
                      <a:pt x="68" y="11"/>
                      <a:pt x="68" y="11"/>
                    </a:cubicBezTo>
                    <a:cubicBezTo>
                      <a:pt x="70" y="11"/>
                      <a:pt x="72" y="11"/>
                      <a:pt x="75" y="11"/>
                    </a:cubicBezTo>
                    <a:cubicBezTo>
                      <a:pt x="78" y="11"/>
                      <a:pt x="81" y="11"/>
                      <a:pt x="81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3" y="8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8"/>
                      <a:pt x="84" y="8"/>
                      <a:pt x="85" y="7"/>
                    </a:cubicBezTo>
                    <a:cubicBezTo>
                      <a:pt x="85" y="8"/>
                      <a:pt x="84" y="8"/>
                      <a:pt x="84" y="9"/>
                    </a:cubicBezTo>
                    <a:cubicBezTo>
                      <a:pt x="85" y="9"/>
                      <a:pt x="86" y="9"/>
                      <a:pt x="87" y="9"/>
                    </a:cubicBezTo>
                    <a:cubicBezTo>
                      <a:pt x="86" y="8"/>
                      <a:pt x="88" y="6"/>
                      <a:pt x="90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89" y="6"/>
                      <a:pt x="89" y="7"/>
                      <a:pt x="90" y="7"/>
                    </a:cubicBezTo>
                    <a:cubicBezTo>
                      <a:pt x="90" y="7"/>
                      <a:pt x="91" y="7"/>
                      <a:pt x="91" y="7"/>
                    </a:cubicBezTo>
                    <a:cubicBezTo>
                      <a:pt x="91" y="7"/>
                      <a:pt x="92" y="6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7"/>
                      <a:pt x="92" y="8"/>
                      <a:pt x="92" y="9"/>
                    </a:cubicBezTo>
                    <a:cubicBezTo>
                      <a:pt x="93" y="9"/>
                      <a:pt x="94" y="9"/>
                      <a:pt x="96" y="10"/>
                    </a:cubicBezTo>
                    <a:cubicBezTo>
                      <a:pt x="97" y="10"/>
                      <a:pt x="96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8"/>
                      <a:pt x="97" y="8"/>
                      <a:pt x="98" y="10"/>
                    </a:cubicBezTo>
                    <a:cubicBezTo>
                      <a:pt x="98" y="9"/>
                      <a:pt x="100" y="9"/>
                      <a:pt x="100" y="7"/>
                    </a:cubicBezTo>
                    <a:cubicBezTo>
                      <a:pt x="100" y="8"/>
                      <a:pt x="100" y="10"/>
                      <a:pt x="102" y="10"/>
                    </a:cubicBezTo>
                    <a:moveTo>
                      <a:pt x="93" y="6"/>
                    </a:moveTo>
                    <a:cubicBezTo>
                      <a:pt x="93" y="6"/>
                      <a:pt x="93" y="6"/>
                      <a:pt x="92" y="6"/>
                    </a:cubicBezTo>
                    <a:cubicBezTo>
                      <a:pt x="92" y="6"/>
                      <a:pt x="93" y="5"/>
                      <a:pt x="93" y="5"/>
                    </a:cubicBezTo>
                    <a:cubicBezTo>
                      <a:pt x="94" y="5"/>
                      <a:pt x="94" y="6"/>
                      <a:pt x="94" y="6"/>
                    </a:cubicBezTo>
                    <a:cubicBezTo>
                      <a:pt x="93" y="6"/>
                      <a:pt x="93" y="6"/>
                      <a:pt x="93" y="6"/>
                    </a:cubicBezTo>
                    <a:moveTo>
                      <a:pt x="82" y="0"/>
                    </a:moveTo>
                    <a:cubicBezTo>
                      <a:pt x="82" y="1"/>
                      <a:pt x="82" y="2"/>
                      <a:pt x="83" y="2"/>
                    </a:cubicBezTo>
                    <a:cubicBezTo>
                      <a:pt x="83" y="1"/>
                      <a:pt x="83" y="0"/>
                      <a:pt x="82" y="0"/>
                    </a:cubicBezTo>
                  </a:path>
                </a:pathLst>
              </a:custGeom>
              <a:solidFill>
                <a:schemeClr val="tx1">
                  <a:alpha val="21176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C7D5E9-8FAC-422D-864D-A70918423C45}"/>
                </a:ext>
              </a:extLst>
            </p:cNvPr>
            <p:cNvSpPr txBox="1"/>
            <p:nvPr/>
          </p:nvSpPr>
          <p:spPr>
            <a:xfrm>
              <a:off x="3926618" y="1427603"/>
              <a:ext cx="4349096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  “我立志选择</a:t>
              </a:r>
              <a:r>
                <a:rPr lang="zh-CN" altLang="en-US" sz="22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最能为人类谋福利</a:t>
              </a:r>
              <a:r>
                <a:rPr lang="zh-CN" altLang="en-US" sz="22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的职业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，这样我的幸福将属于千百万人，</a:t>
              </a:r>
              <a:r>
                <a:rPr lang="zh-CN" altLang="en-US" sz="22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我们的事业是默默的，但她将永恒地存在并发挥作用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。面对我们的骨灰，高尚的人们将洒下热泪。”</a:t>
              </a:r>
              <a:endPara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——</a:t>
              </a:r>
              <a:r>
                <a:rPr lang="zh-CN" altLang="en-US" sz="22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1835年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马克思《青年在选择职业时的考虑》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31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38309" y="608389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2087" y="623342"/>
            <a:ext cx="5048086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社会主义的伟大导师：马克思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DFD65FD-F382-4C31-9F1F-3EAB3E908418}"/>
              </a:ext>
            </a:extLst>
          </p:cNvPr>
          <p:cNvGrpSpPr/>
          <p:nvPr/>
        </p:nvGrpSpPr>
        <p:grpSpPr>
          <a:xfrm>
            <a:off x="555737" y="1259577"/>
            <a:ext cx="3638445" cy="3210105"/>
            <a:chOff x="712544" y="1270663"/>
            <a:chExt cx="3426286" cy="3136526"/>
          </a:xfrm>
        </p:grpSpPr>
        <p:grpSp>
          <p:nvGrpSpPr>
            <p:cNvPr id="25" name="组合 1205">
              <a:extLst>
                <a:ext uri="{FF2B5EF4-FFF2-40B4-BE49-F238E27FC236}">
                  <a16:creationId xmlns:a16="http://schemas.microsoft.com/office/drawing/2014/main" id="{19805127-53C3-48F1-9109-A566A44438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0862210" flipH="1">
              <a:off x="712544" y="1679933"/>
              <a:ext cx="3426286" cy="2727256"/>
              <a:chOff x="169514" y="77556"/>
              <a:chExt cx="4789630" cy="4143289"/>
            </a:xfrm>
          </p:grpSpPr>
          <p:pic>
            <p:nvPicPr>
              <p:cNvPr id="26" name="图片 248">
                <a:extLst>
                  <a:ext uri="{FF2B5EF4-FFF2-40B4-BE49-F238E27FC236}">
                    <a16:creationId xmlns:a16="http://schemas.microsoft.com/office/drawing/2014/main" id="{A060A7D0-9AA3-4FF3-8C0A-15C394DD9A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r="28670"/>
              <a:stretch>
                <a:fillRect/>
              </a:stretch>
            </p:blipFill>
            <p:spPr bwMode="auto">
              <a:xfrm rot="4389635" flipH="1">
                <a:off x="2108124" y="1369824"/>
                <a:ext cx="2857016" cy="2845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" name="组合 1204">
                <a:extLst>
                  <a:ext uri="{FF2B5EF4-FFF2-40B4-BE49-F238E27FC236}">
                    <a16:creationId xmlns:a16="http://schemas.microsoft.com/office/drawing/2014/main" id="{3A585080-E35A-4B06-8953-4C4E6DBB63C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69514" y="77556"/>
                <a:ext cx="4605887" cy="2702071"/>
                <a:chOff x="335538" y="153515"/>
                <a:chExt cx="9116933" cy="5348503"/>
              </a:xfrm>
            </p:grpSpPr>
            <p:pic>
              <p:nvPicPr>
                <p:cNvPr id="28" name="图片 245">
                  <a:extLst>
                    <a:ext uri="{FF2B5EF4-FFF2-40B4-BE49-F238E27FC236}">
                      <a16:creationId xmlns:a16="http://schemas.microsoft.com/office/drawing/2014/main" id="{8CC09594-EE3B-4958-B73C-CC391271C3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r="71849" b="39281"/>
                <a:stretch>
                  <a:fillRect/>
                </a:stretch>
              </p:blipFill>
              <p:spPr bwMode="auto">
                <a:xfrm rot="19114023">
                  <a:off x="335538" y="2259522"/>
                  <a:ext cx="1361464" cy="20859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图片 246">
                  <a:extLst>
                    <a:ext uri="{FF2B5EF4-FFF2-40B4-BE49-F238E27FC236}">
                      <a16:creationId xmlns:a16="http://schemas.microsoft.com/office/drawing/2014/main" id="{B775E364-0E75-489F-B175-3176B23801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r="28670"/>
                <a:stretch>
                  <a:fillRect/>
                </a:stretch>
              </p:blipFill>
              <p:spPr bwMode="auto">
                <a:xfrm rot="2293282" flipH="1">
                  <a:off x="4081426" y="153515"/>
                  <a:ext cx="5371045" cy="53485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1D6F285-CA8E-41ED-AEA9-212B2A1026D6}"/>
                </a:ext>
              </a:extLst>
            </p:cNvPr>
            <p:cNvGrpSpPr/>
            <p:nvPr/>
          </p:nvGrpSpPr>
          <p:grpSpPr>
            <a:xfrm>
              <a:off x="1092122" y="1270663"/>
              <a:ext cx="2733470" cy="3071564"/>
              <a:chOff x="705717" y="1275723"/>
              <a:chExt cx="2888508" cy="290847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E8164AE9-D599-42A1-9D09-15AEC8DCA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717" y="1275723"/>
                <a:ext cx="2888508" cy="2908475"/>
              </a:xfrm>
              <a:prstGeom prst="rect">
                <a:avLst/>
              </a:prstGeom>
            </p:spPr>
          </p:pic>
          <p:sp>
            <p:nvSpPr>
              <p:cNvPr id="22" name="Text Box 5">
                <a:extLst>
                  <a:ext uri="{FF2B5EF4-FFF2-40B4-BE49-F238E27FC236}">
                    <a16:creationId xmlns:a16="http://schemas.microsoft.com/office/drawing/2014/main" id="{726A37D3-B95A-486F-AF80-0D347FEF6D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6151" y="3679140"/>
                <a:ext cx="2524702" cy="437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24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马克思和燕妮</a:t>
                </a: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4B48869-5154-4B49-8543-5B335A77ED87}"/>
              </a:ext>
            </a:extLst>
          </p:cNvPr>
          <p:cNvGrpSpPr/>
          <p:nvPr/>
        </p:nvGrpSpPr>
        <p:grpSpPr>
          <a:xfrm>
            <a:off x="4086683" y="1071976"/>
            <a:ext cx="4240589" cy="3397851"/>
            <a:chOff x="3768078" y="1234366"/>
            <a:chExt cx="4561244" cy="3250674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D119382-6B1A-461B-AFE4-A224BFAAB3D7}"/>
                </a:ext>
              </a:extLst>
            </p:cNvPr>
            <p:cNvGrpSpPr/>
            <p:nvPr/>
          </p:nvGrpSpPr>
          <p:grpSpPr>
            <a:xfrm>
              <a:off x="3768078" y="1234366"/>
              <a:ext cx="4561244" cy="3250674"/>
              <a:chOff x="3675088" y="1165762"/>
              <a:chExt cx="4561244" cy="3250674"/>
            </a:xfrm>
          </p:grpSpPr>
          <p:sp>
            <p:nvSpPr>
              <p:cNvPr id="49" name="任意多边形 48">
                <a:extLst>
                  <a:ext uri="{FF2B5EF4-FFF2-40B4-BE49-F238E27FC236}">
                    <a16:creationId xmlns:a16="http://schemas.microsoft.com/office/drawing/2014/main" id="{4BEAEE47-F38F-420F-A19B-76ABC032E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5088" y="1165762"/>
                <a:ext cx="4561244" cy="3250674"/>
              </a:xfrm>
              <a:custGeom>
                <a:avLst/>
                <a:gdLst>
                  <a:gd name="T0" fmla="*/ 863046 w 7245131"/>
                  <a:gd name="T1" fmla="*/ 3707 h 3408812"/>
                  <a:gd name="T2" fmla="*/ 1033632 w 7245131"/>
                  <a:gd name="T3" fmla="*/ 29260 h 3408812"/>
                  <a:gd name="T4" fmla="*/ 1391671 w 7245131"/>
                  <a:gd name="T5" fmla="*/ 10708 h 3408812"/>
                  <a:gd name="T6" fmla="*/ 1929813 w 7245131"/>
                  <a:gd name="T7" fmla="*/ 3707 h 3408812"/>
                  <a:gd name="T8" fmla="*/ 2672739 w 7245131"/>
                  <a:gd name="T9" fmla="*/ 132442 h 3408812"/>
                  <a:gd name="T10" fmla="*/ 3072777 w 7245131"/>
                  <a:gd name="T11" fmla="*/ 3707 h 3408812"/>
                  <a:gd name="T12" fmla="*/ 4308137 w 7245131"/>
                  <a:gd name="T13" fmla="*/ 9093 h 3408812"/>
                  <a:gd name="T14" fmla="*/ 4634828 w 7245131"/>
                  <a:gd name="T15" fmla="*/ 153898 h 3408812"/>
                  <a:gd name="T16" fmla="*/ 4920569 w 7245131"/>
                  <a:gd name="T17" fmla="*/ 46618 h 3408812"/>
                  <a:gd name="T18" fmla="*/ 5511100 w 7245131"/>
                  <a:gd name="T19" fmla="*/ 68074 h 3408812"/>
                  <a:gd name="T20" fmla="*/ 5853990 w 7245131"/>
                  <a:gd name="T21" fmla="*/ 25162 h 3408812"/>
                  <a:gd name="T22" fmla="*/ 6693386 w 7245131"/>
                  <a:gd name="T23" fmla="*/ 0 h 3408812"/>
                  <a:gd name="T24" fmla="*/ 7130300 w 7245131"/>
                  <a:gd name="T25" fmla="*/ 68074 h 3408812"/>
                  <a:gd name="T26" fmla="*/ 7244904 w 7245131"/>
                  <a:gd name="T27" fmla="*/ 131446 h 3408812"/>
                  <a:gd name="T28" fmla="*/ 7182636 w 7245131"/>
                  <a:gd name="T29" fmla="*/ 1311518 h 3408812"/>
                  <a:gd name="T30" fmla="*/ 7144537 w 7245131"/>
                  <a:gd name="T31" fmla="*/ 1719180 h 3408812"/>
                  <a:gd name="T32" fmla="*/ 7201685 w 7245131"/>
                  <a:gd name="T33" fmla="*/ 2083929 h 3408812"/>
                  <a:gd name="T34" fmla="*/ 7068340 w 7245131"/>
                  <a:gd name="T35" fmla="*/ 2513046 h 3408812"/>
                  <a:gd name="T36" fmla="*/ 7239784 w 7245131"/>
                  <a:gd name="T37" fmla="*/ 2791973 h 3408812"/>
                  <a:gd name="T38" fmla="*/ 7239784 w 7245131"/>
                  <a:gd name="T39" fmla="*/ 3306913 h 3408812"/>
                  <a:gd name="T40" fmla="*/ 7182636 w 7245131"/>
                  <a:gd name="T41" fmla="*/ 3650207 h 3408812"/>
                  <a:gd name="T42" fmla="*/ 7244904 w 7245131"/>
                  <a:gd name="T43" fmla="*/ 3839317 h 3408812"/>
                  <a:gd name="T44" fmla="*/ 6550436 w 7245131"/>
                  <a:gd name="T45" fmla="*/ 3714702 h 3408812"/>
                  <a:gd name="T46" fmla="*/ 6207547 w 7245131"/>
                  <a:gd name="T47" fmla="*/ 3736158 h 3408812"/>
                  <a:gd name="T48" fmla="*/ 5559867 w 7245131"/>
                  <a:gd name="T49" fmla="*/ 3757614 h 3408812"/>
                  <a:gd name="T50" fmla="*/ 5140780 w 7245131"/>
                  <a:gd name="T51" fmla="*/ 3800525 h 3408812"/>
                  <a:gd name="T52" fmla="*/ 4645495 w 7245131"/>
                  <a:gd name="T53" fmla="*/ 3779069 h 3408812"/>
                  <a:gd name="T54" fmla="*/ 4054964 w 7245131"/>
                  <a:gd name="T55" fmla="*/ 3779069 h 3408812"/>
                  <a:gd name="T56" fmla="*/ 3689629 w 7245131"/>
                  <a:gd name="T57" fmla="*/ 3837195 h 3408812"/>
                  <a:gd name="T58" fmla="*/ 3110197 w 7245131"/>
                  <a:gd name="T59" fmla="*/ 3824510 h 3408812"/>
                  <a:gd name="T60" fmla="*/ 2702456 w 7245131"/>
                  <a:gd name="T61" fmla="*/ 3757614 h 3408812"/>
                  <a:gd name="T62" fmla="*/ 2400564 w 7245131"/>
                  <a:gd name="T63" fmla="*/ 3839317 h 3408812"/>
                  <a:gd name="T64" fmla="*/ 949911 w 7245131"/>
                  <a:gd name="T65" fmla="*/ 3779069 h 3408812"/>
                  <a:gd name="T66" fmla="*/ 187935 w 7245131"/>
                  <a:gd name="T67" fmla="*/ 3821981 h 3408812"/>
                  <a:gd name="T68" fmla="*/ 16651 w 7245131"/>
                  <a:gd name="T69" fmla="*/ 3838985 h 3408812"/>
                  <a:gd name="T70" fmla="*/ 96448 w 7245131"/>
                  <a:gd name="T71" fmla="*/ 3522736 h 3408812"/>
                  <a:gd name="T72" fmla="*/ 0 w 7245131"/>
                  <a:gd name="T73" fmla="*/ 2988713 h 3408812"/>
                  <a:gd name="T74" fmla="*/ 172646 w 7245131"/>
                  <a:gd name="T75" fmla="*/ 2879060 h 3408812"/>
                  <a:gd name="T76" fmla="*/ 153596 w 7245131"/>
                  <a:gd name="T77" fmla="*/ 2685957 h 3408812"/>
                  <a:gd name="T78" fmla="*/ 1201 w 7245131"/>
                  <a:gd name="T79" fmla="*/ 2449943 h 3408812"/>
                  <a:gd name="T80" fmla="*/ 96448 w 7245131"/>
                  <a:gd name="T81" fmla="*/ 2020825 h 3408812"/>
                  <a:gd name="T82" fmla="*/ 0 w 7245131"/>
                  <a:gd name="T83" fmla="*/ 1824788 h 3408812"/>
                  <a:gd name="T84" fmla="*/ 39300 w 7245131"/>
                  <a:gd name="T85" fmla="*/ 1291326 h 3408812"/>
                  <a:gd name="T86" fmla="*/ 0 w 7245131"/>
                  <a:gd name="T87" fmla="*/ 0 h 340881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7245131" h="3408812">
                    <a:moveTo>
                      <a:pt x="0" y="0"/>
                    </a:moveTo>
                    <a:lnTo>
                      <a:pt x="861412" y="0"/>
                    </a:lnTo>
                    <a:lnTo>
                      <a:pt x="863073" y="3291"/>
                    </a:lnTo>
                    <a:lnTo>
                      <a:pt x="864719" y="0"/>
                    </a:lnTo>
                    <a:lnTo>
                      <a:pt x="944475" y="0"/>
                    </a:lnTo>
                    <a:lnTo>
                      <a:pt x="1033664" y="25979"/>
                    </a:lnTo>
                    <a:cubicBezTo>
                      <a:pt x="1103228" y="46242"/>
                      <a:pt x="1173078" y="65292"/>
                      <a:pt x="1244073" y="79491"/>
                    </a:cubicBezTo>
                    <a:cubicBezTo>
                      <a:pt x="1280008" y="86678"/>
                      <a:pt x="1333468" y="33410"/>
                      <a:pt x="1358373" y="22341"/>
                    </a:cubicBezTo>
                    <a:cubicBezTo>
                      <a:pt x="1367548" y="18263"/>
                      <a:pt x="1379279" y="13843"/>
                      <a:pt x="1391715" y="9507"/>
                    </a:cubicBezTo>
                    <a:lnTo>
                      <a:pt x="1420677" y="0"/>
                    </a:lnTo>
                    <a:lnTo>
                      <a:pt x="1889061" y="0"/>
                    </a:lnTo>
                    <a:lnTo>
                      <a:pt x="1929873" y="3291"/>
                    </a:lnTo>
                    <a:cubicBezTo>
                      <a:pt x="1952628" y="5819"/>
                      <a:pt x="1966545" y="31152"/>
                      <a:pt x="1987023" y="41391"/>
                    </a:cubicBezTo>
                    <a:cubicBezTo>
                      <a:pt x="2004984" y="50371"/>
                      <a:pt x="2024315" y="57462"/>
                      <a:pt x="2044173" y="60441"/>
                    </a:cubicBezTo>
                    <a:cubicBezTo>
                      <a:pt x="2311999" y="100615"/>
                      <a:pt x="2406696" y="100958"/>
                      <a:pt x="2672823" y="117591"/>
                    </a:cubicBezTo>
                    <a:cubicBezTo>
                      <a:pt x="2749023" y="111241"/>
                      <a:pt x="2827748" y="119006"/>
                      <a:pt x="2901423" y="98541"/>
                    </a:cubicBezTo>
                    <a:cubicBezTo>
                      <a:pt x="2945543" y="86285"/>
                      <a:pt x="2972282" y="36821"/>
                      <a:pt x="3015723" y="22341"/>
                    </a:cubicBezTo>
                    <a:lnTo>
                      <a:pt x="3072873" y="3291"/>
                    </a:lnTo>
                    <a:lnTo>
                      <a:pt x="3074843" y="0"/>
                    </a:lnTo>
                    <a:lnTo>
                      <a:pt x="4296332" y="0"/>
                    </a:lnTo>
                    <a:lnTo>
                      <a:pt x="4308272" y="8073"/>
                    </a:lnTo>
                    <a:cubicBezTo>
                      <a:pt x="4368319" y="49048"/>
                      <a:pt x="4292937" y="-3328"/>
                      <a:pt x="4501623" y="41391"/>
                    </a:cubicBezTo>
                    <a:cubicBezTo>
                      <a:pt x="4535060" y="48556"/>
                      <a:pt x="4565123" y="66791"/>
                      <a:pt x="4596873" y="79491"/>
                    </a:cubicBezTo>
                    <a:cubicBezTo>
                      <a:pt x="4609573" y="98541"/>
                      <a:pt x="4615923" y="123941"/>
                      <a:pt x="4634973" y="136641"/>
                    </a:cubicBezTo>
                    <a:cubicBezTo>
                      <a:pt x="4691809" y="174532"/>
                      <a:pt x="4769197" y="146020"/>
                      <a:pt x="4825473" y="136641"/>
                    </a:cubicBezTo>
                    <a:cubicBezTo>
                      <a:pt x="4844523" y="123941"/>
                      <a:pt x="4866434" y="114730"/>
                      <a:pt x="4882623" y="98541"/>
                    </a:cubicBezTo>
                    <a:cubicBezTo>
                      <a:pt x="4898812" y="82352"/>
                      <a:pt x="4902845" y="55694"/>
                      <a:pt x="4920723" y="41391"/>
                    </a:cubicBezTo>
                    <a:cubicBezTo>
                      <a:pt x="4936403" y="28847"/>
                      <a:pt x="4958823" y="28691"/>
                      <a:pt x="4977873" y="22341"/>
                    </a:cubicBezTo>
                    <a:cubicBezTo>
                      <a:pt x="5136623" y="28691"/>
                      <a:pt x="5295650" y="30071"/>
                      <a:pt x="5454123" y="41391"/>
                    </a:cubicBezTo>
                    <a:cubicBezTo>
                      <a:pt x="5474152" y="42822"/>
                      <a:pt x="5493312" y="51461"/>
                      <a:pt x="5511273" y="60441"/>
                    </a:cubicBezTo>
                    <a:cubicBezTo>
                      <a:pt x="5531751" y="70680"/>
                      <a:pt x="5549373" y="85841"/>
                      <a:pt x="5568423" y="98541"/>
                    </a:cubicBezTo>
                    <a:cubicBezTo>
                      <a:pt x="5619223" y="92191"/>
                      <a:pt x="5671156" y="91908"/>
                      <a:pt x="5720823" y="79491"/>
                    </a:cubicBezTo>
                    <a:cubicBezTo>
                      <a:pt x="5968660" y="17532"/>
                      <a:pt x="5661417" y="60892"/>
                      <a:pt x="5854173" y="22341"/>
                    </a:cubicBezTo>
                    <a:cubicBezTo>
                      <a:pt x="5886186" y="15939"/>
                      <a:pt x="5914295" y="10510"/>
                      <a:pt x="5939540" y="5880"/>
                    </a:cubicBezTo>
                    <a:lnTo>
                      <a:pt x="5973877" y="0"/>
                    </a:lnTo>
                    <a:lnTo>
                      <a:pt x="6693596" y="0"/>
                    </a:lnTo>
                    <a:lnTo>
                      <a:pt x="6711423" y="3291"/>
                    </a:lnTo>
                    <a:cubicBezTo>
                      <a:pt x="6750555" y="12322"/>
                      <a:pt x="6785640" y="38886"/>
                      <a:pt x="6825723" y="41391"/>
                    </a:cubicBezTo>
                    <a:lnTo>
                      <a:pt x="7130523" y="60441"/>
                    </a:lnTo>
                    <a:cubicBezTo>
                      <a:pt x="7203032" y="84611"/>
                      <a:pt x="7221761" y="96105"/>
                      <a:pt x="7239193" y="98191"/>
                    </a:cubicBezTo>
                    <a:lnTo>
                      <a:pt x="7245131" y="97532"/>
                    </a:lnTo>
                    <a:lnTo>
                      <a:pt x="7245131" y="116707"/>
                    </a:lnTo>
                    <a:lnTo>
                      <a:pt x="7245131" y="1034797"/>
                    </a:lnTo>
                    <a:lnTo>
                      <a:pt x="7240011" y="1050157"/>
                    </a:lnTo>
                    <a:cubicBezTo>
                      <a:pt x="7166153" y="1197873"/>
                      <a:pt x="7230744" y="1020809"/>
                      <a:pt x="7182861" y="1164457"/>
                    </a:cubicBezTo>
                    <a:cubicBezTo>
                      <a:pt x="7176511" y="1227957"/>
                      <a:pt x="7175572" y="1292233"/>
                      <a:pt x="7163811" y="1354957"/>
                    </a:cubicBezTo>
                    <a:cubicBezTo>
                      <a:pt x="7156410" y="1394430"/>
                      <a:pt x="7125711" y="1469257"/>
                      <a:pt x="7125711" y="1469257"/>
                    </a:cubicBezTo>
                    <a:cubicBezTo>
                      <a:pt x="7132061" y="1488307"/>
                      <a:pt x="7139477" y="1507034"/>
                      <a:pt x="7144761" y="1526407"/>
                    </a:cubicBezTo>
                    <a:cubicBezTo>
                      <a:pt x="7158539" y="1576925"/>
                      <a:pt x="7166302" y="1629131"/>
                      <a:pt x="7182861" y="1678807"/>
                    </a:cubicBezTo>
                    <a:lnTo>
                      <a:pt x="7220961" y="1793107"/>
                    </a:lnTo>
                    <a:cubicBezTo>
                      <a:pt x="7214611" y="1812157"/>
                      <a:pt x="7214455" y="1834577"/>
                      <a:pt x="7201911" y="1850257"/>
                    </a:cubicBezTo>
                    <a:cubicBezTo>
                      <a:pt x="7187608" y="1868135"/>
                      <a:pt x="7162144" y="1873457"/>
                      <a:pt x="7144761" y="1888357"/>
                    </a:cubicBezTo>
                    <a:cubicBezTo>
                      <a:pt x="7117488" y="1911734"/>
                      <a:pt x="7093961" y="1939157"/>
                      <a:pt x="7068561" y="1964557"/>
                    </a:cubicBezTo>
                    <a:cubicBezTo>
                      <a:pt x="7032267" y="2073439"/>
                      <a:pt x="7030454" y="2053425"/>
                      <a:pt x="7068561" y="2231257"/>
                    </a:cubicBezTo>
                    <a:cubicBezTo>
                      <a:pt x="7073358" y="2253644"/>
                      <a:pt x="7093353" y="2269776"/>
                      <a:pt x="7106661" y="2288407"/>
                    </a:cubicBezTo>
                    <a:cubicBezTo>
                      <a:pt x="7125115" y="2314243"/>
                      <a:pt x="7145604" y="2338596"/>
                      <a:pt x="7163811" y="2364607"/>
                    </a:cubicBezTo>
                    <a:cubicBezTo>
                      <a:pt x="7190070" y="2402120"/>
                      <a:pt x="7214611" y="2440807"/>
                      <a:pt x="7240011" y="2478907"/>
                    </a:cubicBezTo>
                    <a:lnTo>
                      <a:pt x="7245131" y="2486587"/>
                    </a:lnTo>
                    <a:lnTo>
                      <a:pt x="7245131" y="2921644"/>
                    </a:lnTo>
                    <a:lnTo>
                      <a:pt x="7240011" y="2936107"/>
                    </a:lnTo>
                    <a:cubicBezTo>
                      <a:pt x="7229772" y="2956585"/>
                      <a:pt x="7214611" y="2974207"/>
                      <a:pt x="7201911" y="2993257"/>
                    </a:cubicBezTo>
                    <a:cubicBezTo>
                      <a:pt x="7189211" y="3044057"/>
                      <a:pt x="7153542" y="3094310"/>
                      <a:pt x="7163811" y="3145657"/>
                    </a:cubicBezTo>
                    <a:cubicBezTo>
                      <a:pt x="7170161" y="3177407"/>
                      <a:pt x="7169463" y="3211430"/>
                      <a:pt x="7182861" y="3240907"/>
                    </a:cubicBezTo>
                    <a:cubicBezTo>
                      <a:pt x="7195813" y="3269401"/>
                      <a:pt x="7216364" y="3301608"/>
                      <a:pt x="7240071" y="3332020"/>
                    </a:cubicBezTo>
                    <a:lnTo>
                      <a:pt x="7245131" y="3337921"/>
                    </a:lnTo>
                    <a:lnTo>
                      <a:pt x="7245131" y="3408812"/>
                    </a:lnTo>
                    <a:lnTo>
                      <a:pt x="6643452" y="3408812"/>
                    </a:lnTo>
                    <a:lnTo>
                      <a:pt x="6607791" y="3355320"/>
                    </a:lnTo>
                    <a:cubicBezTo>
                      <a:pt x="6590544" y="3334624"/>
                      <a:pt x="6569691" y="3317220"/>
                      <a:pt x="6550641" y="3298170"/>
                    </a:cubicBezTo>
                    <a:cubicBezTo>
                      <a:pt x="6340791" y="3245707"/>
                      <a:pt x="6586414" y="3281698"/>
                      <a:pt x="6436341" y="3336270"/>
                    </a:cubicBezTo>
                    <a:cubicBezTo>
                      <a:pt x="6382301" y="3355921"/>
                      <a:pt x="6322041" y="3348970"/>
                      <a:pt x="6264891" y="3355320"/>
                    </a:cubicBezTo>
                    <a:cubicBezTo>
                      <a:pt x="6245841" y="3342620"/>
                      <a:pt x="6228219" y="3327459"/>
                      <a:pt x="6207741" y="3317220"/>
                    </a:cubicBezTo>
                    <a:cubicBezTo>
                      <a:pt x="6133477" y="3280088"/>
                      <a:pt x="5959545" y="3276616"/>
                      <a:pt x="5921991" y="3279120"/>
                    </a:cubicBezTo>
                    <a:cubicBezTo>
                      <a:pt x="5899146" y="3280643"/>
                      <a:pt x="5883891" y="3304520"/>
                      <a:pt x="5864841" y="3317220"/>
                    </a:cubicBezTo>
                    <a:lnTo>
                      <a:pt x="5560041" y="3336270"/>
                    </a:lnTo>
                    <a:cubicBezTo>
                      <a:pt x="5519958" y="3338775"/>
                      <a:pt x="5485355" y="3367768"/>
                      <a:pt x="5445741" y="3374370"/>
                    </a:cubicBezTo>
                    <a:cubicBezTo>
                      <a:pt x="5370317" y="3386941"/>
                      <a:pt x="5293341" y="3387070"/>
                      <a:pt x="5217141" y="3393420"/>
                    </a:cubicBezTo>
                    <a:cubicBezTo>
                      <a:pt x="5191741" y="3387070"/>
                      <a:pt x="5166499" y="3380050"/>
                      <a:pt x="5140941" y="3374370"/>
                    </a:cubicBezTo>
                    <a:cubicBezTo>
                      <a:pt x="4923279" y="3326001"/>
                      <a:pt x="5155327" y="3382729"/>
                      <a:pt x="4969491" y="3336270"/>
                    </a:cubicBezTo>
                    <a:cubicBezTo>
                      <a:pt x="4880591" y="3329920"/>
                      <a:pt x="4791764" y="3311986"/>
                      <a:pt x="4702791" y="3317220"/>
                    </a:cubicBezTo>
                    <a:cubicBezTo>
                      <a:pt x="4679935" y="3318564"/>
                      <a:pt x="4667361" y="3348080"/>
                      <a:pt x="4645641" y="3355320"/>
                    </a:cubicBezTo>
                    <a:cubicBezTo>
                      <a:pt x="4608998" y="3367534"/>
                      <a:pt x="4569441" y="3368020"/>
                      <a:pt x="4531341" y="3374370"/>
                    </a:cubicBezTo>
                    <a:lnTo>
                      <a:pt x="4112241" y="3393420"/>
                    </a:lnTo>
                    <a:cubicBezTo>
                      <a:pt x="4089364" y="3392505"/>
                      <a:pt x="4077542" y="3359810"/>
                      <a:pt x="4055091" y="3355320"/>
                    </a:cubicBezTo>
                    <a:cubicBezTo>
                      <a:pt x="3980112" y="3340324"/>
                      <a:pt x="3902691" y="3342620"/>
                      <a:pt x="3826491" y="3336270"/>
                    </a:cubicBezTo>
                    <a:cubicBezTo>
                      <a:pt x="3794741" y="3348970"/>
                      <a:pt x="3761827" y="3359077"/>
                      <a:pt x="3731241" y="3374370"/>
                    </a:cubicBezTo>
                    <a:cubicBezTo>
                      <a:pt x="3715883" y="3382050"/>
                      <a:pt x="3704220" y="3398269"/>
                      <a:pt x="3689745" y="3406928"/>
                    </a:cubicBezTo>
                    <a:lnTo>
                      <a:pt x="3684423" y="3408812"/>
                    </a:lnTo>
                    <a:lnTo>
                      <a:pt x="3134075" y="3408812"/>
                    </a:lnTo>
                    <a:lnTo>
                      <a:pt x="3110294" y="3395665"/>
                    </a:lnTo>
                    <a:cubicBezTo>
                      <a:pt x="3056296" y="3361754"/>
                      <a:pt x="3106853" y="3362072"/>
                      <a:pt x="2969241" y="3336270"/>
                    </a:cubicBezTo>
                    <a:cubicBezTo>
                      <a:pt x="2906517" y="3324509"/>
                      <a:pt x="2842241" y="3323570"/>
                      <a:pt x="2778741" y="3317220"/>
                    </a:cubicBezTo>
                    <a:lnTo>
                      <a:pt x="2702541" y="3336270"/>
                    </a:lnTo>
                    <a:cubicBezTo>
                      <a:pt x="2651741" y="3348970"/>
                      <a:pt x="2600659" y="3360592"/>
                      <a:pt x="2550141" y="3374370"/>
                    </a:cubicBezTo>
                    <a:cubicBezTo>
                      <a:pt x="2530768" y="3379654"/>
                      <a:pt x="2512593" y="3389064"/>
                      <a:pt x="2492991" y="3393420"/>
                    </a:cubicBezTo>
                    <a:lnTo>
                      <a:pt x="2400639" y="3408812"/>
                    </a:lnTo>
                    <a:lnTo>
                      <a:pt x="1015784" y="3408812"/>
                    </a:lnTo>
                    <a:lnTo>
                      <a:pt x="1004964" y="3400688"/>
                    </a:lnTo>
                    <a:cubicBezTo>
                      <a:pt x="987105" y="3384775"/>
                      <a:pt x="969955" y="3366439"/>
                      <a:pt x="949941" y="3355320"/>
                    </a:cubicBezTo>
                    <a:cubicBezTo>
                      <a:pt x="932388" y="3345568"/>
                      <a:pt x="912598" y="3332969"/>
                      <a:pt x="892791" y="3336270"/>
                    </a:cubicBezTo>
                    <a:cubicBezTo>
                      <a:pt x="870207" y="3340034"/>
                      <a:pt x="858461" y="3372520"/>
                      <a:pt x="835641" y="3374370"/>
                    </a:cubicBezTo>
                    <a:cubicBezTo>
                      <a:pt x="620354" y="3391826"/>
                      <a:pt x="403841" y="3387070"/>
                      <a:pt x="187941" y="3393420"/>
                    </a:cubicBezTo>
                    <a:lnTo>
                      <a:pt x="218725" y="3408812"/>
                    </a:lnTo>
                    <a:lnTo>
                      <a:pt x="16442" y="3408812"/>
                    </a:lnTo>
                    <a:lnTo>
                      <a:pt x="16652" y="3408517"/>
                    </a:lnTo>
                    <a:cubicBezTo>
                      <a:pt x="23282" y="3399069"/>
                      <a:pt x="30773" y="3388171"/>
                      <a:pt x="39301" y="3375379"/>
                    </a:cubicBezTo>
                    <a:cubicBezTo>
                      <a:pt x="64701" y="3362679"/>
                      <a:pt x="98995" y="3360387"/>
                      <a:pt x="115501" y="3337279"/>
                    </a:cubicBezTo>
                    <a:cubicBezTo>
                      <a:pt x="164458" y="3268740"/>
                      <a:pt x="117465" y="3190770"/>
                      <a:pt x="96451" y="3127729"/>
                    </a:cubicBezTo>
                    <a:cubicBezTo>
                      <a:pt x="64701" y="3121379"/>
                      <a:pt x="32809" y="3115703"/>
                      <a:pt x="1201" y="3108679"/>
                    </a:cubicBezTo>
                    <a:lnTo>
                      <a:pt x="0" y="3108514"/>
                    </a:lnTo>
                    <a:lnTo>
                      <a:pt x="0" y="2653587"/>
                    </a:lnTo>
                    <a:lnTo>
                      <a:pt x="18193" y="2637287"/>
                    </a:lnTo>
                    <a:cubicBezTo>
                      <a:pt x="48044" y="2613292"/>
                      <a:pt x="20165" y="2656971"/>
                      <a:pt x="96451" y="2613379"/>
                    </a:cubicBezTo>
                    <a:cubicBezTo>
                      <a:pt x="124018" y="2597627"/>
                      <a:pt x="147251" y="2575279"/>
                      <a:pt x="172651" y="2556229"/>
                    </a:cubicBezTo>
                    <a:cubicBezTo>
                      <a:pt x="210299" y="2543680"/>
                      <a:pt x="260094" y="2532651"/>
                      <a:pt x="286951" y="2499079"/>
                    </a:cubicBezTo>
                    <a:cubicBezTo>
                      <a:pt x="299495" y="2483399"/>
                      <a:pt x="299651" y="2460979"/>
                      <a:pt x="306001" y="2441929"/>
                    </a:cubicBezTo>
                    <a:cubicBezTo>
                      <a:pt x="243162" y="2420983"/>
                      <a:pt x="221938" y="2415151"/>
                      <a:pt x="153601" y="2384779"/>
                    </a:cubicBezTo>
                    <a:cubicBezTo>
                      <a:pt x="127651" y="2373245"/>
                      <a:pt x="103503" y="2357866"/>
                      <a:pt x="77401" y="2346679"/>
                    </a:cubicBezTo>
                    <a:cubicBezTo>
                      <a:pt x="58944" y="2338769"/>
                      <a:pt x="28406" y="2345979"/>
                      <a:pt x="20251" y="2327629"/>
                    </a:cubicBezTo>
                    <a:cubicBezTo>
                      <a:pt x="-541" y="2280846"/>
                      <a:pt x="7551" y="2226029"/>
                      <a:pt x="1201" y="2175229"/>
                    </a:cubicBezTo>
                    <a:cubicBezTo>
                      <a:pt x="20251" y="2156179"/>
                      <a:pt x="43407" y="2140495"/>
                      <a:pt x="58351" y="2118079"/>
                    </a:cubicBezTo>
                    <a:cubicBezTo>
                      <a:pt x="69490" y="2101371"/>
                      <a:pt x="75055" y="2080872"/>
                      <a:pt x="77401" y="2060929"/>
                    </a:cubicBezTo>
                    <a:cubicBezTo>
                      <a:pt x="87815" y="1972413"/>
                      <a:pt x="90101" y="1883129"/>
                      <a:pt x="96451" y="1794229"/>
                    </a:cubicBezTo>
                    <a:cubicBezTo>
                      <a:pt x="80905" y="1747590"/>
                      <a:pt x="68726" y="1702074"/>
                      <a:pt x="39301" y="1660879"/>
                    </a:cubicBezTo>
                    <a:cubicBezTo>
                      <a:pt x="31472" y="1649918"/>
                      <a:pt x="21947" y="1640393"/>
                      <a:pt x="11998" y="1631227"/>
                    </a:cubicBezTo>
                    <a:lnTo>
                      <a:pt x="0" y="1620173"/>
                    </a:lnTo>
                    <a:lnTo>
                      <a:pt x="0" y="1162856"/>
                    </a:lnTo>
                    <a:lnTo>
                      <a:pt x="17311" y="1160215"/>
                    </a:lnTo>
                    <a:cubicBezTo>
                      <a:pt x="29303" y="1159085"/>
                      <a:pt x="39100" y="1156567"/>
                      <a:pt x="39301" y="1146529"/>
                    </a:cubicBezTo>
                    <a:cubicBezTo>
                      <a:pt x="45528" y="835182"/>
                      <a:pt x="13901" y="524229"/>
                      <a:pt x="1201" y="213079"/>
                    </a:cubicBezTo>
                    <a:lnTo>
                      <a:pt x="0" y="225673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38DD8C76-A750-41E4-AC35-6F219942F2B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6703943" y="2970156"/>
                <a:ext cx="1300799" cy="1189610"/>
              </a:xfrm>
              <a:custGeom>
                <a:avLst/>
                <a:gdLst>
                  <a:gd name="T0" fmla="*/ 2147483647 w 184"/>
                  <a:gd name="T1" fmla="*/ 2147483647 h 172"/>
                  <a:gd name="T2" fmla="*/ 2147483647 w 184"/>
                  <a:gd name="T3" fmla="*/ 2147483647 h 172"/>
                  <a:gd name="T4" fmla="*/ 2147483647 w 184"/>
                  <a:gd name="T5" fmla="*/ 1717382611 h 172"/>
                  <a:gd name="T6" fmla="*/ 2147483647 w 184"/>
                  <a:gd name="T7" fmla="*/ 1717382611 h 172"/>
                  <a:gd name="T8" fmla="*/ 2147483647 w 184"/>
                  <a:gd name="T9" fmla="*/ 1974993159 h 172"/>
                  <a:gd name="T10" fmla="*/ 2147483647 w 184"/>
                  <a:gd name="T11" fmla="*/ 2147483647 h 172"/>
                  <a:gd name="T12" fmla="*/ 2147483647 w 184"/>
                  <a:gd name="T13" fmla="*/ 2147483647 h 172"/>
                  <a:gd name="T14" fmla="*/ 2147483647 w 184"/>
                  <a:gd name="T15" fmla="*/ 2147483647 h 172"/>
                  <a:gd name="T16" fmla="*/ 2147483647 w 184"/>
                  <a:gd name="T17" fmla="*/ 2147483647 h 172"/>
                  <a:gd name="T18" fmla="*/ 2147483647 w 184"/>
                  <a:gd name="T19" fmla="*/ 2147483647 h 172"/>
                  <a:gd name="T20" fmla="*/ 2147483647 w 184"/>
                  <a:gd name="T21" fmla="*/ 2147483647 h 172"/>
                  <a:gd name="T22" fmla="*/ 2147483647 w 184"/>
                  <a:gd name="T23" fmla="*/ 2147483647 h 172"/>
                  <a:gd name="T24" fmla="*/ 2147483647 w 184"/>
                  <a:gd name="T25" fmla="*/ 2147483647 h 172"/>
                  <a:gd name="T26" fmla="*/ 2147483647 w 184"/>
                  <a:gd name="T27" fmla="*/ 2147483647 h 172"/>
                  <a:gd name="T28" fmla="*/ 2147483647 w 184"/>
                  <a:gd name="T29" fmla="*/ 2147483647 h 172"/>
                  <a:gd name="T30" fmla="*/ 2147483647 w 184"/>
                  <a:gd name="T31" fmla="*/ 2147483647 h 172"/>
                  <a:gd name="T32" fmla="*/ 2147483647 w 184"/>
                  <a:gd name="T33" fmla="*/ 2147483647 h 172"/>
                  <a:gd name="T34" fmla="*/ 2147483647 w 184"/>
                  <a:gd name="T35" fmla="*/ 2147483647 h 172"/>
                  <a:gd name="T36" fmla="*/ 2147483647 w 184"/>
                  <a:gd name="T37" fmla="*/ 2147483647 h 172"/>
                  <a:gd name="T38" fmla="*/ 2147483647 w 184"/>
                  <a:gd name="T39" fmla="*/ 2147483647 h 172"/>
                  <a:gd name="T40" fmla="*/ 2147483647 w 184"/>
                  <a:gd name="T41" fmla="*/ 2147483647 h 172"/>
                  <a:gd name="T42" fmla="*/ 2147483647 w 184"/>
                  <a:gd name="T43" fmla="*/ 2147483647 h 172"/>
                  <a:gd name="T44" fmla="*/ 2147483647 w 184"/>
                  <a:gd name="T45" fmla="*/ 2147483647 h 172"/>
                  <a:gd name="T46" fmla="*/ 2147483647 w 184"/>
                  <a:gd name="T47" fmla="*/ 2147483647 h 172"/>
                  <a:gd name="T48" fmla="*/ 2147483647 w 184"/>
                  <a:gd name="T49" fmla="*/ 2147483647 h 172"/>
                  <a:gd name="T50" fmla="*/ 2147483647 w 184"/>
                  <a:gd name="T51" fmla="*/ 2147483647 h 172"/>
                  <a:gd name="T52" fmla="*/ 2147483647 w 184"/>
                  <a:gd name="T53" fmla="*/ 2147483647 h 172"/>
                  <a:gd name="T54" fmla="*/ 2147483647 w 184"/>
                  <a:gd name="T55" fmla="*/ 2147483647 h 172"/>
                  <a:gd name="T56" fmla="*/ 2147483647 w 184"/>
                  <a:gd name="T57" fmla="*/ 2147483647 h 172"/>
                  <a:gd name="T58" fmla="*/ 513249906 w 184"/>
                  <a:gd name="T59" fmla="*/ 2147483647 h 172"/>
                  <a:gd name="T60" fmla="*/ 2147483647 w 184"/>
                  <a:gd name="T61" fmla="*/ 2147483647 h 172"/>
                  <a:gd name="T62" fmla="*/ 2147483647 w 184"/>
                  <a:gd name="T63" fmla="*/ 2147483647 h 172"/>
                  <a:gd name="T64" fmla="*/ 2147483647 w 184"/>
                  <a:gd name="T65" fmla="*/ 2147483647 h 172"/>
                  <a:gd name="T66" fmla="*/ 2147483647 w 184"/>
                  <a:gd name="T67" fmla="*/ 2147483647 h 172"/>
                  <a:gd name="T68" fmla="*/ 2147483647 w 184"/>
                  <a:gd name="T69" fmla="*/ 2147483647 h 172"/>
                  <a:gd name="T70" fmla="*/ 2147483647 w 184"/>
                  <a:gd name="T71" fmla="*/ 2147483647 h 172"/>
                  <a:gd name="T72" fmla="*/ 2147483647 w 184"/>
                  <a:gd name="T73" fmla="*/ 2147483647 h 172"/>
                  <a:gd name="T74" fmla="*/ 2147483647 w 184"/>
                  <a:gd name="T75" fmla="*/ 2147483647 h 172"/>
                  <a:gd name="T76" fmla="*/ 2147483647 w 184"/>
                  <a:gd name="T77" fmla="*/ 2147483647 h 172"/>
                  <a:gd name="T78" fmla="*/ 2147483647 w 184"/>
                  <a:gd name="T79" fmla="*/ 2147483647 h 172"/>
                  <a:gd name="T80" fmla="*/ 2147483647 w 184"/>
                  <a:gd name="T81" fmla="*/ 2147483647 h 172"/>
                  <a:gd name="T82" fmla="*/ 2147483647 w 184"/>
                  <a:gd name="T83" fmla="*/ 2147483647 h 172"/>
                  <a:gd name="T84" fmla="*/ 2147483647 w 184"/>
                  <a:gd name="T85" fmla="*/ 2147483647 h 172"/>
                  <a:gd name="T86" fmla="*/ 2147483647 w 184"/>
                  <a:gd name="T87" fmla="*/ 2147483647 h 172"/>
                  <a:gd name="T88" fmla="*/ 2147483647 w 184"/>
                  <a:gd name="T89" fmla="*/ 2147483647 h 172"/>
                  <a:gd name="T90" fmla="*/ 2147483647 w 184"/>
                  <a:gd name="T91" fmla="*/ 2147483647 h 172"/>
                  <a:gd name="T92" fmla="*/ 2147483647 w 184"/>
                  <a:gd name="T93" fmla="*/ 2147483647 h 172"/>
                  <a:gd name="T94" fmla="*/ 2147483647 w 184"/>
                  <a:gd name="T95" fmla="*/ 2147483647 h 172"/>
                  <a:gd name="T96" fmla="*/ 2147483647 w 184"/>
                  <a:gd name="T97" fmla="*/ 2147483647 h 172"/>
                  <a:gd name="T98" fmla="*/ 2147483647 w 184"/>
                  <a:gd name="T99" fmla="*/ 2147483647 h 172"/>
                  <a:gd name="T100" fmla="*/ 2147483647 w 184"/>
                  <a:gd name="T101" fmla="*/ 2147483647 h 172"/>
                  <a:gd name="T102" fmla="*/ 2147483647 w 184"/>
                  <a:gd name="T103" fmla="*/ 2147483647 h 172"/>
                  <a:gd name="T104" fmla="*/ 2147483647 w 184"/>
                  <a:gd name="T105" fmla="*/ 2147483647 h 172"/>
                  <a:gd name="T106" fmla="*/ 2147483647 w 184"/>
                  <a:gd name="T107" fmla="*/ 2147483647 h 172"/>
                  <a:gd name="T108" fmla="*/ 2147483647 w 184"/>
                  <a:gd name="T109" fmla="*/ 1631518606 h 172"/>
                  <a:gd name="T110" fmla="*/ 2147483647 w 184"/>
                  <a:gd name="T111" fmla="*/ 601085246 h 172"/>
                  <a:gd name="T112" fmla="*/ 2147483647 w 184"/>
                  <a:gd name="T113" fmla="*/ 2147483647 h 172"/>
                  <a:gd name="T114" fmla="*/ 2147483647 w 184"/>
                  <a:gd name="T115" fmla="*/ 2147483647 h 172"/>
                  <a:gd name="T116" fmla="*/ 2147483647 w 184"/>
                  <a:gd name="T117" fmla="*/ 2147483647 h 172"/>
                  <a:gd name="T118" fmla="*/ 2147483647 w 184"/>
                  <a:gd name="T119" fmla="*/ 944559944 h 172"/>
                  <a:gd name="T120" fmla="*/ 2147483647 w 184"/>
                  <a:gd name="T121" fmla="*/ 858695939 h 17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4"/>
                  <a:gd name="T184" fmla="*/ 0 h 172"/>
                  <a:gd name="T185" fmla="*/ 184 w 184"/>
                  <a:gd name="T186" fmla="*/ 172 h 17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4" h="172">
                    <a:moveTo>
                      <a:pt x="87" y="3"/>
                    </a:moveTo>
                    <a:cubicBezTo>
                      <a:pt x="86" y="3"/>
                      <a:pt x="86" y="6"/>
                      <a:pt x="84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5"/>
                      <a:pt x="86" y="6"/>
                      <a:pt x="85" y="4"/>
                    </a:cubicBezTo>
                    <a:cubicBezTo>
                      <a:pt x="76" y="5"/>
                      <a:pt x="66" y="7"/>
                      <a:pt x="60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5" y="12"/>
                      <a:pt x="52" y="16"/>
                      <a:pt x="52" y="18"/>
                    </a:cubicBezTo>
                    <a:cubicBezTo>
                      <a:pt x="50" y="17"/>
                      <a:pt x="53" y="16"/>
                      <a:pt x="51" y="15"/>
                    </a:cubicBezTo>
                    <a:cubicBezTo>
                      <a:pt x="50" y="16"/>
                      <a:pt x="49" y="17"/>
                      <a:pt x="49" y="18"/>
                    </a:cubicBezTo>
                    <a:cubicBezTo>
                      <a:pt x="33" y="21"/>
                      <a:pt x="27" y="39"/>
                      <a:pt x="17" y="51"/>
                    </a:cubicBezTo>
                    <a:cubicBezTo>
                      <a:pt x="18" y="54"/>
                      <a:pt x="17" y="54"/>
                      <a:pt x="17" y="57"/>
                    </a:cubicBezTo>
                    <a:cubicBezTo>
                      <a:pt x="0" y="80"/>
                      <a:pt x="14" y="126"/>
                      <a:pt x="28" y="144"/>
                    </a:cubicBezTo>
                    <a:cubicBezTo>
                      <a:pt x="43" y="163"/>
                      <a:pt x="66" y="172"/>
                      <a:pt x="90" y="172"/>
                    </a:cubicBezTo>
                    <a:cubicBezTo>
                      <a:pt x="136" y="172"/>
                      <a:pt x="184" y="139"/>
                      <a:pt x="178" y="88"/>
                    </a:cubicBezTo>
                    <a:cubicBezTo>
                      <a:pt x="179" y="88"/>
                      <a:pt x="179" y="87"/>
                      <a:pt x="180" y="87"/>
                    </a:cubicBezTo>
                    <a:cubicBezTo>
                      <a:pt x="180" y="87"/>
                      <a:pt x="181" y="87"/>
                      <a:pt x="181" y="87"/>
                    </a:cubicBezTo>
                    <a:cubicBezTo>
                      <a:pt x="179" y="84"/>
                      <a:pt x="180" y="80"/>
                      <a:pt x="179" y="77"/>
                    </a:cubicBezTo>
                    <a:cubicBezTo>
                      <a:pt x="180" y="77"/>
                      <a:pt x="179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77"/>
                      <a:pt x="182" y="75"/>
                      <a:pt x="180" y="73"/>
                    </a:cubicBezTo>
                    <a:cubicBezTo>
                      <a:pt x="181" y="72"/>
                      <a:pt x="182" y="71"/>
                      <a:pt x="182" y="70"/>
                    </a:cubicBezTo>
                    <a:cubicBezTo>
                      <a:pt x="181" y="69"/>
                      <a:pt x="181" y="67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82" y="66"/>
                      <a:pt x="181" y="64"/>
                      <a:pt x="182" y="63"/>
                    </a:cubicBezTo>
                    <a:cubicBezTo>
                      <a:pt x="176" y="58"/>
                      <a:pt x="169" y="51"/>
                      <a:pt x="168" y="44"/>
                    </a:cubicBezTo>
                    <a:cubicBezTo>
                      <a:pt x="160" y="37"/>
                      <a:pt x="152" y="21"/>
                      <a:pt x="138" y="18"/>
                    </a:cubicBezTo>
                    <a:cubicBezTo>
                      <a:pt x="135" y="12"/>
                      <a:pt x="124" y="8"/>
                      <a:pt x="119" y="8"/>
                    </a:cubicBezTo>
                    <a:cubicBezTo>
                      <a:pt x="115" y="4"/>
                      <a:pt x="107" y="3"/>
                      <a:pt x="100" y="3"/>
                    </a:cubicBezTo>
                    <a:cubicBezTo>
                      <a:pt x="99" y="3"/>
                      <a:pt x="98" y="3"/>
                      <a:pt x="97" y="3"/>
                    </a:cubicBezTo>
                    <a:cubicBezTo>
                      <a:pt x="95" y="3"/>
                      <a:pt x="94" y="3"/>
                      <a:pt x="93" y="3"/>
                    </a:cubicBezTo>
                    <a:cubicBezTo>
                      <a:pt x="91" y="3"/>
                      <a:pt x="89" y="3"/>
                      <a:pt x="87" y="3"/>
                    </a:cubicBezTo>
                    <a:moveTo>
                      <a:pt x="87" y="13"/>
                    </a:moveTo>
                    <a:cubicBezTo>
                      <a:pt x="87" y="17"/>
                      <a:pt x="81" y="15"/>
                      <a:pt x="79" y="18"/>
                    </a:cubicBezTo>
                    <a:cubicBezTo>
                      <a:pt x="83" y="20"/>
                      <a:pt x="79" y="27"/>
                      <a:pt x="83" y="28"/>
                    </a:cubicBezTo>
                    <a:cubicBezTo>
                      <a:pt x="80" y="31"/>
                      <a:pt x="83" y="35"/>
                      <a:pt x="85" y="35"/>
                    </a:cubicBezTo>
                    <a:cubicBezTo>
                      <a:pt x="85" y="35"/>
                      <a:pt x="86" y="35"/>
                      <a:pt x="86" y="34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5" y="28"/>
                      <a:pt x="81" y="23"/>
                      <a:pt x="84" y="19"/>
                    </a:cubicBezTo>
                    <a:cubicBezTo>
                      <a:pt x="87" y="21"/>
                      <a:pt x="87" y="30"/>
                      <a:pt x="86" y="33"/>
                    </a:cubicBezTo>
                    <a:cubicBezTo>
                      <a:pt x="87" y="33"/>
                      <a:pt x="86" y="35"/>
                      <a:pt x="88" y="36"/>
                    </a:cubicBezTo>
                    <a:cubicBezTo>
                      <a:pt x="91" y="32"/>
                      <a:pt x="86" y="25"/>
                      <a:pt x="90" y="21"/>
                    </a:cubicBezTo>
                    <a:cubicBezTo>
                      <a:pt x="86" y="19"/>
                      <a:pt x="90" y="14"/>
                      <a:pt x="87" y="13"/>
                    </a:cubicBezTo>
                    <a:moveTo>
                      <a:pt x="96" y="14"/>
                    </a:moveTo>
                    <a:cubicBezTo>
                      <a:pt x="91" y="14"/>
                      <a:pt x="90" y="31"/>
                      <a:pt x="93" y="35"/>
                    </a:cubicBezTo>
                    <a:cubicBezTo>
                      <a:pt x="94" y="32"/>
                      <a:pt x="92" y="28"/>
                      <a:pt x="96" y="26"/>
                    </a:cubicBezTo>
                    <a:cubicBezTo>
                      <a:pt x="95" y="23"/>
                      <a:pt x="96" y="20"/>
                      <a:pt x="98" y="20"/>
                    </a:cubicBezTo>
                    <a:cubicBezTo>
                      <a:pt x="98" y="20"/>
                      <a:pt x="98" y="20"/>
                      <a:pt x="99" y="20"/>
                    </a:cubicBezTo>
                    <a:cubicBezTo>
                      <a:pt x="99" y="19"/>
                      <a:pt x="99" y="17"/>
                      <a:pt x="99" y="15"/>
                    </a:cubicBezTo>
                    <a:cubicBezTo>
                      <a:pt x="98" y="14"/>
                      <a:pt x="97" y="14"/>
                      <a:pt x="96" y="14"/>
                    </a:cubicBezTo>
                    <a:moveTo>
                      <a:pt x="115" y="15"/>
                    </a:moveTo>
                    <a:cubicBezTo>
                      <a:pt x="105" y="15"/>
                      <a:pt x="105" y="29"/>
                      <a:pt x="107" y="36"/>
                    </a:cubicBezTo>
                    <a:cubicBezTo>
                      <a:pt x="109" y="36"/>
                      <a:pt x="112" y="36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0" y="32"/>
                      <a:pt x="110" y="33"/>
                      <a:pt x="110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0" y="30"/>
                      <a:pt x="108" y="22"/>
                      <a:pt x="112" y="20"/>
                    </a:cubicBezTo>
                    <a:cubicBezTo>
                      <a:pt x="112" y="20"/>
                      <a:pt x="113" y="21"/>
                      <a:pt x="113" y="21"/>
                    </a:cubicBezTo>
                    <a:cubicBezTo>
                      <a:pt x="114" y="23"/>
                      <a:pt x="113" y="26"/>
                      <a:pt x="114" y="26"/>
                    </a:cubicBezTo>
                    <a:cubicBezTo>
                      <a:pt x="115" y="23"/>
                      <a:pt x="117" y="22"/>
                      <a:pt x="118" y="21"/>
                    </a:cubicBezTo>
                    <a:cubicBezTo>
                      <a:pt x="117" y="19"/>
                      <a:pt x="117" y="17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moveTo>
                      <a:pt x="74" y="17"/>
                    </a:moveTo>
                    <a:cubicBezTo>
                      <a:pt x="71" y="18"/>
                      <a:pt x="70" y="19"/>
                      <a:pt x="68" y="20"/>
                    </a:cubicBezTo>
                    <a:cubicBezTo>
                      <a:pt x="70" y="24"/>
                      <a:pt x="71" y="34"/>
                      <a:pt x="76" y="38"/>
                    </a:cubicBezTo>
                    <a:cubicBezTo>
                      <a:pt x="75" y="35"/>
                      <a:pt x="76" y="32"/>
                      <a:pt x="73" y="31"/>
                    </a:cubicBezTo>
                    <a:cubicBezTo>
                      <a:pt x="73" y="30"/>
                      <a:pt x="73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7" y="29"/>
                      <a:pt x="78" y="29"/>
                    </a:cubicBezTo>
                    <a:cubicBezTo>
                      <a:pt x="78" y="32"/>
                      <a:pt x="78" y="34"/>
                      <a:pt x="77" y="36"/>
                    </a:cubicBezTo>
                    <a:cubicBezTo>
                      <a:pt x="77" y="36"/>
                      <a:pt x="78" y="37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1" y="32"/>
                      <a:pt x="80" y="30"/>
                      <a:pt x="78" y="27"/>
                    </a:cubicBezTo>
                    <a:cubicBezTo>
                      <a:pt x="79" y="25"/>
                      <a:pt x="78" y="22"/>
                      <a:pt x="78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6" y="20"/>
                      <a:pt x="75" y="18"/>
                      <a:pt x="74" y="17"/>
                    </a:cubicBezTo>
                    <a:moveTo>
                      <a:pt x="121" y="20"/>
                    </a:moveTo>
                    <a:cubicBezTo>
                      <a:pt x="120" y="21"/>
                      <a:pt x="120" y="23"/>
                      <a:pt x="121" y="25"/>
                    </a:cubicBezTo>
                    <a:cubicBezTo>
                      <a:pt x="120" y="25"/>
                      <a:pt x="120" y="24"/>
                      <a:pt x="119" y="24"/>
                    </a:cubicBezTo>
                    <a:cubicBezTo>
                      <a:pt x="117" y="29"/>
                      <a:pt x="115" y="32"/>
                      <a:pt x="113" y="38"/>
                    </a:cubicBezTo>
                    <a:cubicBezTo>
                      <a:pt x="116" y="38"/>
                      <a:pt x="117" y="40"/>
                      <a:pt x="120" y="40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20" y="39"/>
                      <a:pt x="121" y="37"/>
                      <a:pt x="119" y="37"/>
                    </a:cubicBezTo>
                    <a:cubicBezTo>
                      <a:pt x="119" y="37"/>
                      <a:pt x="118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8" y="35"/>
                      <a:pt x="118" y="33"/>
                      <a:pt x="119" y="31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20" y="31"/>
                      <a:pt x="121" y="31"/>
                      <a:pt x="121" y="32"/>
                    </a:cubicBezTo>
                    <a:cubicBezTo>
                      <a:pt x="121" y="32"/>
                      <a:pt x="122" y="32"/>
                      <a:pt x="123" y="32"/>
                    </a:cubicBezTo>
                    <a:cubicBezTo>
                      <a:pt x="123" y="32"/>
                      <a:pt x="123" y="32"/>
                      <a:pt x="124" y="32"/>
                    </a:cubicBezTo>
                    <a:cubicBezTo>
                      <a:pt x="125" y="31"/>
                      <a:pt x="122" y="29"/>
                      <a:pt x="124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2" y="28"/>
                      <a:pt x="122" y="28"/>
                      <a:pt x="122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5"/>
                      <a:pt x="123" y="25"/>
                      <a:pt x="123" y="22"/>
                    </a:cubicBezTo>
                    <a:cubicBezTo>
                      <a:pt x="124" y="22"/>
                      <a:pt x="124" y="23"/>
                      <a:pt x="125" y="23"/>
                    </a:cubicBezTo>
                    <a:cubicBezTo>
                      <a:pt x="125" y="23"/>
                      <a:pt x="126" y="22"/>
                      <a:pt x="126" y="22"/>
                    </a:cubicBezTo>
                    <a:cubicBezTo>
                      <a:pt x="124" y="21"/>
                      <a:pt x="123" y="20"/>
                      <a:pt x="121" y="20"/>
                    </a:cubicBezTo>
                    <a:moveTo>
                      <a:pt x="128" y="21"/>
                    </a:moveTo>
                    <a:cubicBezTo>
                      <a:pt x="126" y="21"/>
                      <a:pt x="126" y="25"/>
                      <a:pt x="128" y="25"/>
                    </a:cubicBezTo>
                    <a:cubicBezTo>
                      <a:pt x="128" y="24"/>
                      <a:pt x="130" y="23"/>
                      <a:pt x="129" y="21"/>
                    </a:cubicBezTo>
                    <a:cubicBezTo>
                      <a:pt x="129" y="21"/>
                      <a:pt x="129" y="21"/>
                      <a:pt x="128" y="21"/>
                    </a:cubicBezTo>
                    <a:moveTo>
                      <a:pt x="65" y="22"/>
                    </a:moveTo>
                    <a:cubicBezTo>
                      <a:pt x="64" y="22"/>
                      <a:pt x="64" y="22"/>
                      <a:pt x="63" y="22"/>
                    </a:cubicBezTo>
                    <a:cubicBezTo>
                      <a:pt x="62" y="22"/>
                      <a:pt x="61" y="22"/>
                      <a:pt x="60" y="22"/>
                    </a:cubicBezTo>
                    <a:cubicBezTo>
                      <a:pt x="60" y="22"/>
                      <a:pt x="60" y="22"/>
                      <a:pt x="59" y="22"/>
                    </a:cubicBezTo>
                    <a:cubicBezTo>
                      <a:pt x="58" y="24"/>
                      <a:pt x="58" y="25"/>
                      <a:pt x="59" y="27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0" y="27"/>
                      <a:pt x="60" y="26"/>
                      <a:pt x="61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7"/>
                      <a:pt x="62" y="28"/>
                      <a:pt x="61" y="28"/>
                    </a:cubicBezTo>
                    <a:cubicBezTo>
                      <a:pt x="60" y="28"/>
                      <a:pt x="60" y="28"/>
                      <a:pt x="60" y="27"/>
                    </a:cubicBezTo>
                    <a:cubicBezTo>
                      <a:pt x="58" y="31"/>
                      <a:pt x="61" y="33"/>
                      <a:pt x="64" y="33"/>
                    </a:cubicBezTo>
                    <a:cubicBezTo>
                      <a:pt x="65" y="33"/>
                      <a:pt x="66" y="33"/>
                      <a:pt x="67" y="32"/>
                    </a:cubicBezTo>
                    <a:cubicBezTo>
                      <a:pt x="68" y="35"/>
                      <a:pt x="68" y="35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38"/>
                      <a:pt x="68" y="39"/>
                      <a:pt x="67" y="39"/>
                    </a:cubicBezTo>
                    <a:cubicBezTo>
                      <a:pt x="66" y="38"/>
                      <a:pt x="67" y="35"/>
                      <a:pt x="65" y="35"/>
                    </a:cubicBezTo>
                    <a:cubicBezTo>
                      <a:pt x="64" y="35"/>
                      <a:pt x="64" y="36"/>
                      <a:pt x="64" y="36"/>
                    </a:cubicBezTo>
                    <a:cubicBezTo>
                      <a:pt x="63" y="38"/>
                      <a:pt x="66" y="40"/>
                      <a:pt x="68" y="40"/>
                    </a:cubicBezTo>
                    <a:cubicBezTo>
                      <a:pt x="70" y="40"/>
                      <a:pt x="72" y="38"/>
                      <a:pt x="71" y="33"/>
                    </a:cubicBezTo>
                    <a:cubicBezTo>
                      <a:pt x="69" y="33"/>
                      <a:pt x="69" y="30"/>
                      <a:pt x="67" y="29"/>
                    </a:cubicBezTo>
                    <a:cubicBezTo>
                      <a:pt x="67" y="30"/>
                      <a:pt x="66" y="30"/>
                      <a:pt x="66" y="30"/>
                    </a:cubicBezTo>
                    <a:cubicBezTo>
                      <a:pt x="65" y="30"/>
                      <a:pt x="63" y="29"/>
                      <a:pt x="63" y="29"/>
                    </a:cubicBezTo>
                    <a:cubicBezTo>
                      <a:pt x="63" y="28"/>
                      <a:pt x="64" y="28"/>
                      <a:pt x="64" y="28"/>
                    </a:cubicBezTo>
                    <a:cubicBezTo>
                      <a:pt x="64" y="28"/>
                      <a:pt x="64" y="28"/>
                      <a:pt x="65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29"/>
                      <a:pt x="66" y="29"/>
                      <a:pt x="66" y="28"/>
                    </a:cubicBezTo>
                    <a:cubicBezTo>
                      <a:pt x="66" y="26"/>
                      <a:pt x="66" y="25"/>
                      <a:pt x="67" y="24"/>
                    </a:cubicBezTo>
                    <a:cubicBezTo>
                      <a:pt x="66" y="22"/>
                      <a:pt x="66" y="22"/>
                      <a:pt x="65" y="22"/>
                    </a:cubicBezTo>
                    <a:moveTo>
                      <a:pt x="99" y="22"/>
                    </a:moveTo>
                    <a:cubicBezTo>
                      <a:pt x="99" y="22"/>
                      <a:pt x="99" y="22"/>
                      <a:pt x="99" y="22"/>
                    </a:cubicBezTo>
                    <a:cubicBezTo>
                      <a:pt x="99" y="22"/>
                      <a:pt x="99" y="22"/>
                      <a:pt x="99" y="22"/>
                    </a:cubicBezTo>
                    <a:moveTo>
                      <a:pt x="99" y="22"/>
                    </a:moveTo>
                    <a:cubicBezTo>
                      <a:pt x="95" y="23"/>
                      <a:pt x="95" y="31"/>
                      <a:pt x="98" y="34"/>
                    </a:cubicBezTo>
                    <a:cubicBezTo>
                      <a:pt x="101" y="30"/>
                      <a:pt x="98" y="26"/>
                      <a:pt x="99" y="22"/>
                    </a:cubicBezTo>
                    <a:moveTo>
                      <a:pt x="132" y="24"/>
                    </a:moveTo>
                    <a:cubicBezTo>
                      <a:pt x="131" y="24"/>
                      <a:pt x="130" y="24"/>
                      <a:pt x="130" y="25"/>
                    </a:cubicBezTo>
                    <a:cubicBezTo>
                      <a:pt x="131" y="29"/>
                      <a:pt x="126" y="31"/>
                      <a:pt x="129" y="33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7" y="32"/>
                      <a:pt x="127" y="34"/>
                      <a:pt x="127" y="36"/>
                    </a:cubicBezTo>
                    <a:cubicBezTo>
                      <a:pt x="124" y="36"/>
                      <a:pt x="121" y="40"/>
                      <a:pt x="124" y="42"/>
                    </a:cubicBezTo>
                    <a:cubicBezTo>
                      <a:pt x="124" y="41"/>
                      <a:pt x="126" y="40"/>
                      <a:pt x="125" y="38"/>
                    </a:cubicBezTo>
                    <a:cubicBezTo>
                      <a:pt x="125" y="38"/>
                      <a:pt x="126" y="38"/>
                      <a:pt x="126" y="38"/>
                    </a:cubicBezTo>
                    <a:cubicBezTo>
                      <a:pt x="127" y="38"/>
                      <a:pt x="127" y="38"/>
                      <a:pt x="128" y="37"/>
                    </a:cubicBezTo>
                    <a:cubicBezTo>
                      <a:pt x="128" y="40"/>
                      <a:pt x="124" y="41"/>
                      <a:pt x="126" y="44"/>
                    </a:cubicBezTo>
                    <a:cubicBezTo>
                      <a:pt x="127" y="44"/>
                      <a:pt x="128" y="44"/>
                      <a:pt x="128" y="44"/>
                    </a:cubicBezTo>
                    <a:cubicBezTo>
                      <a:pt x="129" y="43"/>
                      <a:pt x="128" y="40"/>
                      <a:pt x="128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9" y="40"/>
                      <a:pt x="129" y="41"/>
                      <a:pt x="129" y="41"/>
                    </a:cubicBezTo>
                    <a:cubicBezTo>
                      <a:pt x="129" y="41"/>
                      <a:pt x="129" y="42"/>
                      <a:pt x="129" y="42"/>
                    </a:cubicBezTo>
                    <a:cubicBezTo>
                      <a:pt x="129" y="42"/>
                      <a:pt x="130" y="42"/>
                      <a:pt x="130" y="42"/>
                    </a:cubicBezTo>
                    <a:cubicBezTo>
                      <a:pt x="132" y="41"/>
                      <a:pt x="131" y="38"/>
                      <a:pt x="133" y="38"/>
                    </a:cubicBezTo>
                    <a:cubicBezTo>
                      <a:pt x="133" y="34"/>
                      <a:pt x="131" y="34"/>
                      <a:pt x="133" y="31"/>
                    </a:cubicBezTo>
                    <a:cubicBezTo>
                      <a:pt x="133" y="31"/>
                      <a:pt x="133" y="30"/>
                      <a:pt x="133" y="30"/>
                    </a:cubicBezTo>
                    <a:cubicBezTo>
                      <a:pt x="132" y="30"/>
                      <a:pt x="132" y="31"/>
                      <a:pt x="132" y="31"/>
                    </a:cubicBezTo>
                    <a:cubicBezTo>
                      <a:pt x="132" y="31"/>
                      <a:pt x="131" y="31"/>
                      <a:pt x="131" y="31"/>
                    </a:cubicBezTo>
                    <a:cubicBezTo>
                      <a:pt x="131" y="31"/>
                      <a:pt x="131" y="31"/>
                      <a:pt x="131" y="30"/>
                    </a:cubicBezTo>
                    <a:cubicBezTo>
                      <a:pt x="131" y="30"/>
                      <a:pt x="131" y="28"/>
                      <a:pt x="132" y="28"/>
                    </a:cubicBezTo>
                    <a:cubicBezTo>
                      <a:pt x="132" y="29"/>
                      <a:pt x="132" y="30"/>
                      <a:pt x="133" y="30"/>
                    </a:cubicBezTo>
                    <a:cubicBezTo>
                      <a:pt x="133" y="30"/>
                      <a:pt x="134" y="30"/>
                      <a:pt x="134" y="30"/>
                    </a:cubicBezTo>
                    <a:cubicBezTo>
                      <a:pt x="134" y="28"/>
                      <a:pt x="132" y="29"/>
                      <a:pt x="132" y="27"/>
                    </a:cubicBezTo>
                    <a:cubicBezTo>
                      <a:pt x="133" y="27"/>
                      <a:pt x="133" y="27"/>
                      <a:pt x="133" y="27"/>
                    </a:cubicBezTo>
                    <a:cubicBezTo>
                      <a:pt x="133" y="27"/>
                      <a:pt x="134" y="27"/>
                      <a:pt x="134" y="28"/>
                    </a:cubicBezTo>
                    <a:cubicBezTo>
                      <a:pt x="134" y="28"/>
                      <a:pt x="135" y="28"/>
                      <a:pt x="135" y="28"/>
                    </a:cubicBezTo>
                    <a:cubicBezTo>
                      <a:pt x="135" y="28"/>
                      <a:pt x="135" y="28"/>
                      <a:pt x="135" y="27"/>
                    </a:cubicBezTo>
                    <a:cubicBezTo>
                      <a:pt x="133" y="27"/>
                      <a:pt x="133" y="27"/>
                      <a:pt x="133" y="24"/>
                    </a:cubicBezTo>
                    <a:cubicBezTo>
                      <a:pt x="133" y="24"/>
                      <a:pt x="132" y="24"/>
                      <a:pt x="132" y="24"/>
                    </a:cubicBezTo>
                    <a:moveTo>
                      <a:pt x="53" y="25"/>
                    </a:moveTo>
                    <a:cubicBezTo>
                      <a:pt x="51" y="26"/>
                      <a:pt x="54" y="27"/>
                      <a:pt x="51" y="28"/>
                    </a:cubicBezTo>
                    <a:cubicBezTo>
                      <a:pt x="54" y="34"/>
                      <a:pt x="58" y="37"/>
                      <a:pt x="61" y="43"/>
                    </a:cubicBezTo>
                    <a:cubicBezTo>
                      <a:pt x="59" y="44"/>
                      <a:pt x="58" y="45"/>
                      <a:pt x="57" y="45"/>
                    </a:cubicBezTo>
                    <a:cubicBezTo>
                      <a:pt x="53" y="45"/>
                      <a:pt x="51" y="38"/>
                      <a:pt x="47" y="35"/>
                    </a:cubicBezTo>
                    <a:cubicBezTo>
                      <a:pt x="47" y="35"/>
                      <a:pt x="47" y="35"/>
                      <a:pt x="48" y="35"/>
                    </a:cubicBezTo>
                    <a:cubicBezTo>
                      <a:pt x="48" y="35"/>
                      <a:pt x="49" y="35"/>
                      <a:pt x="49" y="34"/>
                    </a:cubicBezTo>
                    <a:cubicBezTo>
                      <a:pt x="48" y="33"/>
                      <a:pt x="48" y="31"/>
                      <a:pt x="46" y="31"/>
                    </a:cubicBezTo>
                    <a:cubicBezTo>
                      <a:pt x="45" y="33"/>
                      <a:pt x="47" y="34"/>
                      <a:pt x="43" y="35"/>
                    </a:cubicBezTo>
                    <a:cubicBezTo>
                      <a:pt x="47" y="40"/>
                      <a:pt x="52" y="44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60" y="49"/>
                      <a:pt x="59" y="44"/>
                      <a:pt x="64" y="44"/>
                    </a:cubicBezTo>
                    <a:cubicBezTo>
                      <a:pt x="64" y="38"/>
                      <a:pt x="55" y="37"/>
                      <a:pt x="59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7" y="30"/>
                      <a:pt x="57" y="32"/>
                      <a:pt x="56" y="32"/>
                    </a:cubicBezTo>
                    <a:cubicBezTo>
                      <a:pt x="56" y="30"/>
                      <a:pt x="54" y="31"/>
                      <a:pt x="55" y="29"/>
                    </a:cubicBezTo>
                    <a:cubicBezTo>
                      <a:pt x="55" y="29"/>
                      <a:pt x="56" y="29"/>
                      <a:pt x="56" y="28"/>
                    </a:cubicBezTo>
                    <a:cubicBezTo>
                      <a:pt x="56" y="26"/>
                      <a:pt x="54" y="25"/>
                      <a:pt x="53" y="25"/>
                    </a:cubicBezTo>
                    <a:moveTo>
                      <a:pt x="138" y="26"/>
                    </a:moveTo>
                    <a:cubicBezTo>
                      <a:pt x="138" y="26"/>
                      <a:pt x="138" y="26"/>
                      <a:pt x="137" y="26"/>
                    </a:cubicBezTo>
                    <a:cubicBezTo>
                      <a:pt x="136" y="27"/>
                      <a:pt x="138" y="27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6" y="28"/>
                      <a:pt x="136" y="30"/>
                      <a:pt x="135" y="30"/>
                    </a:cubicBezTo>
                    <a:cubicBezTo>
                      <a:pt x="135" y="32"/>
                      <a:pt x="135" y="33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7" y="35"/>
                      <a:pt x="138" y="30"/>
                      <a:pt x="139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8"/>
                      <a:pt x="139" y="28"/>
                      <a:pt x="139" y="27"/>
                    </a:cubicBezTo>
                    <a:cubicBezTo>
                      <a:pt x="138" y="27"/>
                      <a:pt x="138" y="26"/>
                      <a:pt x="138" y="26"/>
                    </a:cubicBezTo>
                    <a:moveTo>
                      <a:pt x="112" y="28"/>
                    </a:moveTo>
                    <a:cubicBezTo>
                      <a:pt x="111" y="30"/>
                      <a:pt x="111" y="32"/>
                      <a:pt x="112" y="33"/>
                    </a:cubicBezTo>
                    <a:cubicBezTo>
                      <a:pt x="113" y="31"/>
                      <a:pt x="114" y="29"/>
                      <a:pt x="112" y="28"/>
                    </a:cubicBezTo>
                    <a:moveTo>
                      <a:pt x="142" y="29"/>
                    </a:moveTo>
                    <a:cubicBezTo>
                      <a:pt x="141" y="29"/>
                      <a:pt x="140" y="29"/>
                      <a:pt x="139" y="29"/>
                    </a:cubicBezTo>
                    <a:cubicBezTo>
                      <a:pt x="139" y="30"/>
                      <a:pt x="139" y="32"/>
                      <a:pt x="138" y="33"/>
                    </a:cubicBezTo>
                    <a:cubicBezTo>
                      <a:pt x="141" y="33"/>
                      <a:pt x="143" y="34"/>
                      <a:pt x="143" y="38"/>
                    </a:cubicBezTo>
                    <a:cubicBezTo>
                      <a:pt x="144" y="38"/>
                      <a:pt x="145" y="39"/>
                      <a:pt x="146" y="39"/>
                    </a:cubicBezTo>
                    <a:cubicBezTo>
                      <a:pt x="146" y="39"/>
                      <a:pt x="147" y="39"/>
                      <a:pt x="148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7" y="46"/>
                      <a:pt x="135" y="46"/>
                      <a:pt x="135" y="53"/>
                    </a:cubicBezTo>
                    <a:cubicBezTo>
                      <a:pt x="138" y="53"/>
                      <a:pt x="140" y="49"/>
                      <a:pt x="143" y="49"/>
                    </a:cubicBezTo>
                    <a:cubicBezTo>
                      <a:pt x="143" y="49"/>
                      <a:pt x="143" y="49"/>
                      <a:pt x="144" y="49"/>
                    </a:cubicBezTo>
                    <a:cubicBezTo>
                      <a:pt x="142" y="51"/>
                      <a:pt x="142" y="54"/>
                      <a:pt x="138" y="54"/>
                    </a:cubicBezTo>
                    <a:cubicBezTo>
                      <a:pt x="138" y="57"/>
                      <a:pt x="138" y="63"/>
                      <a:pt x="141" y="63"/>
                    </a:cubicBezTo>
                    <a:cubicBezTo>
                      <a:pt x="141" y="63"/>
                      <a:pt x="142" y="63"/>
                      <a:pt x="142" y="63"/>
                    </a:cubicBezTo>
                    <a:cubicBezTo>
                      <a:pt x="143" y="63"/>
                      <a:pt x="141" y="62"/>
                      <a:pt x="142" y="6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3" y="61"/>
                      <a:pt x="143" y="60"/>
                      <a:pt x="144" y="60"/>
                    </a:cubicBezTo>
                    <a:cubicBezTo>
                      <a:pt x="144" y="59"/>
                      <a:pt x="145" y="59"/>
                      <a:pt x="146" y="59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60"/>
                      <a:pt x="147" y="60"/>
                      <a:pt x="147" y="60"/>
                    </a:cubicBezTo>
                    <a:cubicBezTo>
                      <a:pt x="144" y="62"/>
                      <a:pt x="148" y="65"/>
                      <a:pt x="145" y="66"/>
                    </a:cubicBezTo>
                    <a:cubicBezTo>
                      <a:pt x="144" y="65"/>
                      <a:pt x="143" y="65"/>
                      <a:pt x="142" y="65"/>
                    </a:cubicBezTo>
                    <a:cubicBezTo>
                      <a:pt x="141" y="65"/>
                      <a:pt x="140" y="65"/>
                      <a:pt x="139" y="65"/>
                    </a:cubicBezTo>
                    <a:cubicBezTo>
                      <a:pt x="137" y="58"/>
                      <a:pt x="129" y="54"/>
                      <a:pt x="125" y="48"/>
                    </a:cubicBezTo>
                    <a:cubicBezTo>
                      <a:pt x="125" y="48"/>
                      <a:pt x="125" y="48"/>
                      <a:pt x="124" y="48"/>
                    </a:cubicBezTo>
                    <a:cubicBezTo>
                      <a:pt x="123" y="48"/>
                      <a:pt x="119" y="45"/>
                      <a:pt x="118" y="43"/>
                    </a:cubicBezTo>
                    <a:cubicBezTo>
                      <a:pt x="118" y="43"/>
                      <a:pt x="118" y="43"/>
                      <a:pt x="118" y="43"/>
                    </a:cubicBezTo>
                    <a:cubicBezTo>
                      <a:pt x="117" y="43"/>
                      <a:pt x="116" y="43"/>
                      <a:pt x="116" y="43"/>
                    </a:cubicBezTo>
                    <a:cubicBezTo>
                      <a:pt x="116" y="41"/>
                      <a:pt x="115" y="40"/>
                      <a:pt x="113" y="40"/>
                    </a:cubicBezTo>
                    <a:cubicBezTo>
                      <a:pt x="112" y="41"/>
                      <a:pt x="111" y="42"/>
                      <a:pt x="109" y="43"/>
                    </a:cubicBezTo>
                    <a:cubicBezTo>
                      <a:pt x="109" y="42"/>
                      <a:pt x="110" y="42"/>
                      <a:pt x="110" y="41"/>
                    </a:cubicBezTo>
                    <a:cubicBezTo>
                      <a:pt x="105" y="40"/>
                      <a:pt x="97" y="38"/>
                      <a:pt x="91" y="38"/>
                    </a:cubicBezTo>
                    <a:cubicBezTo>
                      <a:pt x="90" y="38"/>
                      <a:pt x="89" y="38"/>
                      <a:pt x="88" y="38"/>
                    </a:cubicBezTo>
                    <a:cubicBezTo>
                      <a:pt x="88" y="39"/>
                      <a:pt x="87" y="40"/>
                      <a:pt x="87" y="41"/>
                    </a:cubicBezTo>
                    <a:cubicBezTo>
                      <a:pt x="103" y="41"/>
                      <a:pt x="112" y="45"/>
                      <a:pt x="124" y="50"/>
                    </a:cubicBezTo>
                    <a:cubicBezTo>
                      <a:pt x="123" y="53"/>
                      <a:pt x="125" y="53"/>
                      <a:pt x="127" y="53"/>
                    </a:cubicBezTo>
                    <a:cubicBezTo>
                      <a:pt x="127" y="53"/>
                      <a:pt x="128" y="53"/>
                      <a:pt x="128" y="53"/>
                    </a:cubicBezTo>
                    <a:cubicBezTo>
                      <a:pt x="128" y="58"/>
                      <a:pt x="134" y="58"/>
                      <a:pt x="133" y="63"/>
                    </a:cubicBezTo>
                    <a:cubicBezTo>
                      <a:pt x="134" y="63"/>
                      <a:pt x="135" y="64"/>
                      <a:pt x="136" y="65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35" y="65"/>
                      <a:pt x="135" y="65"/>
                      <a:pt x="135" y="65"/>
                    </a:cubicBezTo>
                    <a:cubicBezTo>
                      <a:pt x="135" y="65"/>
                      <a:pt x="134" y="65"/>
                      <a:pt x="134" y="65"/>
                    </a:cubicBezTo>
                    <a:cubicBezTo>
                      <a:pt x="134" y="65"/>
                      <a:pt x="134" y="65"/>
                      <a:pt x="134" y="65"/>
                    </a:cubicBezTo>
                    <a:cubicBezTo>
                      <a:pt x="138" y="68"/>
                      <a:pt x="139" y="73"/>
                      <a:pt x="142" y="77"/>
                    </a:cubicBezTo>
                    <a:cubicBezTo>
                      <a:pt x="138" y="76"/>
                      <a:pt x="137" y="74"/>
                      <a:pt x="133" y="74"/>
                    </a:cubicBezTo>
                    <a:cubicBezTo>
                      <a:pt x="132" y="74"/>
                      <a:pt x="131" y="74"/>
                      <a:pt x="131" y="74"/>
                    </a:cubicBezTo>
                    <a:cubicBezTo>
                      <a:pt x="136" y="84"/>
                      <a:pt x="153" y="80"/>
                      <a:pt x="161" y="86"/>
                    </a:cubicBezTo>
                    <a:cubicBezTo>
                      <a:pt x="160" y="88"/>
                      <a:pt x="160" y="90"/>
                      <a:pt x="160" y="92"/>
                    </a:cubicBezTo>
                    <a:cubicBezTo>
                      <a:pt x="165" y="92"/>
                      <a:pt x="165" y="97"/>
                      <a:pt x="167" y="100"/>
                    </a:cubicBezTo>
                    <a:cubicBezTo>
                      <a:pt x="166" y="108"/>
                      <a:pt x="163" y="118"/>
                      <a:pt x="153" y="119"/>
                    </a:cubicBezTo>
                    <a:cubicBezTo>
                      <a:pt x="152" y="121"/>
                      <a:pt x="153" y="124"/>
                      <a:pt x="151" y="124"/>
                    </a:cubicBezTo>
                    <a:cubicBezTo>
                      <a:pt x="150" y="124"/>
                      <a:pt x="149" y="124"/>
                      <a:pt x="149" y="124"/>
                    </a:cubicBezTo>
                    <a:cubicBezTo>
                      <a:pt x="148" y="124"/>
                      <a:pt x="147" y="124"/>
                      <a:pt x="147" y="125"/>
                    </a:cubicBezTo>
                    <a:cubicBezTo>
                      <a:pt x="142" y="119"/>
                      <a:pt x="129" y="120"/>
                      <a:pt x="121" y="116"/>
                    </a:cubicBezTo>
                    <a:cubicBezTo>
                      <a:pt x="120" y="118"/>
                      <a:pt x="119" y="118"/>
                      <a:pt x="120" y="120"/>
                    </a:cubicBezTo>
                    <a:cubicBezTo>
                      <a:pt x="122" y="121"/>
                      <a:pt x="128" y="120"/>
                      <a:pt x="129" y="124"/>
                    </a:cubicBezTo>
                    <a:cubicBezTo>
                      <a:pt x="121" y="127"/>
                      <a:pt x="114" y="135"/>
                      <a:pt x="105" y="135"/>
                    </a:cubicBezTo>
                    <a:cubicBezTo>
                      <a:pt x="104" y="135"/>
                      <a:pt x="104" y="135"/>
                      <a:pt x="103" y="135"/>
                    </a:cubicBezTo>
                    <a:cubicBezTo>
                      <a:pt x="102" y="136"/>
                      <a:pt x="101" y="136"/>
                      <a:pt x="100" y="137"/>
                    </a:cubicBezTo>
                    <a:cubicBezTo>
                      <a:pt x="99" y="136"/>
                      <a:pt x="98" y="135"/>
                      <a:pt x="97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6" y="136"/>
                      <a:pt x="97" y="138"/>
                      <a:pt x="96" y="138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95" y="137"/>
                      <a:pt x="93" y="136"/>
                      <a:pt x="93" y="135"/>
                    </a:cubicBezTo>
                    <a:cubicBezTo>
                      <a:pt x="93" y="135"/>
                      <a:pt x="92" y="135"/>
                      <a:pt x="92" y="135"/>
                    </a:cubicBezTo>
                    <a:cubicBezTo>
                      <a:pt x="91" y="135"/>
                      <a:pt x="90" y="135"/>
                      <a:pt x="89" y="136"/>
                    </a:cubicBezTo>
                    <a:cubicBezTo>
                      <a:pt x="78" y="134"/>
                      <a:pt x="64" y="129"/>
                      <a:pt x="58" y="118"/>
                    </a:cubicBezTo>
                    <a:cubicBezTo>
                      <a:pt x="58" y="118"/>
                      <a:pt x="59" y="118"/>
                      <a:pt x="59" y="118"/>
                    </a:cubicBezTo>
                    <a:cubicBezTo>
                      <a:pt x="60" y="118"/>
                      <a:pt x="61" y="119"/>
                      <a:pt x="62" y="119"/>
                    </a:cubicBezTo>
                    <a:cubicBezTo>
                      <a:pt x="65" y="118"/>
                      <a:pt x="63" y="116"/>
                      <a:pt x="63" y="115"/>
                    </a:cubicBezTo>
                    <a:cubicBezTo>
                      <a:pt x="66" y="118"/>
                      <a:pt x="73" y="124"/>
                      <a:pt x="77" y="124"/>
                    </a:cubicBezTo>
                    <a:cubicBezTo>
                      <a:pt x="80" y="124"/>
                      <a:pt x="82" y="122"/>
                      <a:pt x="82" y="116"/>
                    </a:cubicBezTo>
                    <a:cubicBezTo>
                      <a:pt x="81" y="115"/>
                      <a:pt x="80" y="114"/>
                      <a:pt x="79" y="114"/>
                    </a:cubicBezTo>
                    <a:cubicBezTo>
                      <a:pt x="76" y="114"/>
                      <a:pt x="74" y="116"/>
                      <a:pt x="75" y="119"/>
                    </a:cubicBezTo>
                    <a:cubicBezTo>
                      <a:pt x="75" y="119"/>
                      <a:pt x="75" y="119"/>
                      <a:pt x="75" y="119"/>
                    </a:cubicBezTo>
                    <a:cubicBezTo>
                      <a:pt x="76" y="119"/>
                      <a:pt x="76" y="119"/>
                      <a:pt x="77" y="119"/>
                    </a:cubicBezTo>
                    <a:cubicBezTo>
                      <a:pt x="77" y="120"/>
                      <a:pt x="78" y="120"/>
                      <a:pt x="78" y="120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19"/>
                      <a:pt x="79" y="117"/>
                      <a:pt x="80" y="117"/>
                    </a:cubicBezTo>
                    <a:cubicBezTo>
                      <a:pt x="80" y="117"/>
                      <a:pt x="80" y="117"/>
                      <a:pt x="80" y="117"/>
                    </a:cubicBezTo>
                    <a:cubicBezTo>
                      <a:pt x="80" y="119"/>
                      <a:pt x="81" y="121"/>
                      <a:pt x="79" y="122"/>
                    </a:cubicBezTo>
                    <a:cubicBezTo>
                      <a:pt x="79" y="121"/>
                      <a:pt x="78" y="121"/>
                      <a:pt x="77" y="121"/>
                    </a:cubicBezTo>
                    <a:cubicBezTo>
                      <a:pt x="77" y="121"/>
                      <a:pt x="76" y="121"/>
                      <a:pt x="76" y="121"/>
                    </a:cubicBezTo>
                    <a:cubicBezTo>
                      <a:pt x="76" y="121"/>
                      <a:pt x="75" y="121"/>
                      <a:pt x="75" y="121"/>
                    </a:cubicBezTo>
                    <a:cubicBezTo>
                      <a:pt x="75" y="121"/>
                      <a:pt x="74" y="121"/>
                      <a:pt x="74" y="121"/>
                    </a:cubicBezTo>
                    <a:cubicBezTo>
                      <a:pt x="72" y="117"/>
                      <a:pt x="68" y="115"/>
                      <a:pt x="65" y="111"/>
                    </a:cubicBezTo>
                    <a:cubicBezTo>
                      <a:pt x="64" y="111"/>
                      <a:pt x="64" y="111"/>
                      <a:pt x="63" y="111"/>
                    </a:cubicBezTo>
                    <a:cubicBezTo>
                      <a:pt x="61" y="111"/>
                      <a:pt x="59" y="111"/>
                      <a:pt x="58" y="112"/>
                    </a:cubicBezTo>
                    <a:cubicBezTo>
                      <a:pt x="60" y="113"/>
                      <a:pt x="57" y="116"/>
                      <a:pt x="59" y="118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8" y="118"/>
                      <a:pt x="57" y="118"/>
                      <a:pt x="57" y="118"/>
                    </a:cubicBezTo>
                    <a:cubicBezTo>
                      <a:pt x="54" y="113"/>
                      <a:pt x="50" y="108"/>
                      <a:pt x="51" y="101"/>
                    </a:cubicBezTo>
                    <a:cubicBezTo>
                      <a:pt x="50" y="101"/>
                      <a:pt x="49" y="101"/>
                      <a:pt x="49" y="101"/>
                    </a:cubicBezTo>
                    <a:cubicBezTo>
                      <a:pt x="47" y="101"/>
                      <a:pt x="46" y="101"/>
                      <a:pt x="46" y="102"/>
                    </a:cubicBezTo>
                    <a:cubicBezTo>
                      <a:pt x="50" y="124"/>
                      <a:pt x="72" y="139"/>
                      <a:pt x="95" y="139"/>
                    </a:cubicBezTo>
                    <a:cubicBezTo>
                      <a:pt x="102" y="139"/>
                      <a:pt x="109" y="138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15" y="135"/>
                      <a:pt x="116" y="137"/>
                      <a:pt x="115" y="137"/>
                    </a:cubicBezTo>
                    <a:cubicBezTo>
                      <a:pt x="114" y="137"/>
                      <a:pt x="113" y="137"/>
                      <a:pt x="111" y="137"/>
                    </a:cubicBezTo>
                    <a:cubicBezTo>
                      <a:pt x="111" y="138"/>
                      <a:pt x="110" y="139"/>
                      <a:pt x="110" y="141"/>
                    </a:cubicBezTo>
                    <a:cubicBezTo>
                      <a:pt x="111" y="141"/>
                      <a:pt x="111" y="141"/>
                      <a:pt x="111" y="141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12" y="140"/>
                      <a:pt x="112" y="140"/>
                      <a:pt x="113" y="140"/>
                    </a:cubicBezTo>
                    <a:cubicBezTo>
                      <a:pt x="113" y="140"/>
                      <a:pt x="113" y="140"/>
                      <a:pt x="113" y="140"/>
                    </a:cubicBezTo>
                    <a:cubicBezTo>
                      <a:pt x="113" y="142"/>
                      <a:pt x="114" y="142"/>
                      <a:pt x="115" y="143"/>
                    </a:cubicBezTo>
                    <a:cubicBezTo>
                      <a:pt x="114" y="144"/>
                      <a:pt x="114" y="145"/>
                      <a:pt x="113" y="146"/>
                    </a:cubicBezTo>
                    <a:cubicBezTo>
                      <a:pt x="116" y="149"/>
                      <a:pt x="114" y="157"/>
                      <a:pt x="119" y="159"/>
                    </a:cubicBezTo>
                    <a:cubicBezTo>
                      <a:pt x="120" y="158"/>
                      <a:pt x="118" y="155"/>
                      <a:pt x="119" y="154"/>
                    </a:cubicBezTo>
                    <a:cubicBezTo>
                      <a:pt x="121" y="152"/>
                      <a:pt x="122" y="153"/>
                      <a:pt x="123" y="151"/>
                    </a:cubicBezTo>
                    <a:cubicBezTo>
                      <a:pt x="123" y="154"/>
                      <a:pt x="125" y="155"/>
                      <a:pt x="127" y="156"/>
                    </a:cubicBezTo>
                    <a:cubicBezTo>
                      <a:pt x="125" y="149"/>
                      <a:pt x="119" y="145"/>
                      <a:pt x="116" y="139"/>
                    </a:cubicBezTo>
                    <a:cubicBezTo>
                      <a:pt x="116" y="139"/>
                      <a:pt x="116" y="139"/>
                      <a:pt x="116" y="139"/>
                    </a:cubicBezTo>
                    <a:cubicBezTo>
                      <a:pt x="117" y="139"/>
                      <a:pt x="117" y="139"/>
                      <a:pt x="117" y="139"/>
                    </a:cubicBezTo>
                    <a:cubicBezTo>
                      <a:pt x="117" y="139"/>
                      <a:pt x="117" y="139"/>
                      <a:pt x="117" y="139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9" y="136"/>
                      <a:pt x="117" y="136"/>
                      <a:pt x="117" y="134"/>
                    </a:cubicBezTo>
                    <a:cubicBezTo>
                      <a:pt x="117" y="133"/>
                      <a:pt x="118" y="133"/>
                      <a:pt x="118" y="133"/>
                    </a:cubicBezTo>
                    <a:cubicBezTo>
                      <a:pt x="119" y="133"/>
                      <a:pt x="119" y="134"/>
                      <a:pt x="120" y="134"/>
                    </a:cubicBezTo>
                    <a:cubicBezTo>
                      <a:pt x="120" y="134"/>
                      <a:pt x="121" y="134"/>
                      <a:pt x="121" y="134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21" y="131"/>
                      <a:pt x="124" y="131"/>
                      <a:pt x="125" y="129"/>
                    </a:cubicBezTo>
                    <a:cubicBezTo>
                      <a:pt x="127" y="126"/>
                      <a:pt x="131" y="125"/>
                      <a:pt x="135" y="125"/>
                    </a:cubicBezTo>
                    <a:cubicBezTo>
                      <a:pt x="141" y="125"/>
                      <a:pt x="147" y="127"/>
                      <a:pt x="154" y="128"/>
                    </a:cubicBezTo>
                    <a:cubicBezTo>
                      <a:pt x="154" y="125"/>
                      <a:pt x="154" y="122"/>
                      <a:pt x="156" y="121"/>
                    </a:cubicBezTo>
                    <a:cubicBezTo>
                      <a:pt x="170" y="121"/>
                      <a:pt x="174" y="96"/>
                      <a:pt x="163" y="88"/>
                    </a:cubicBezTo>
                    <a:cubicBezTo>
                      <a:pt x="164" y="87"/>
                      <a:pt x="164" y="85"/>
                      <a:pt x="164" y="83"/>
                    </a:cubicBezTo>
                    <a:cubicBezTo>
                      <a:pt x="160" y="81"/>
                      <a:pt x="153" y="81"/>
                      <a:pt x="150" y="78"/>
                    </a:cubicBezTo>
                    <a:cubicBezTo>
                      <a:pt x="151" y="77"/>
                      <a:pt x="153" y="78"/>
                      <a:pt x="153" y="76"/>
                    </a:cubicBezTo>
                    <a:cubicBezTo>
                      <a:pt x="152" y="75"/>
                      <a:pt x="151" y="75"/>
                      <a:pt x="151" y="75"/>
                    </a:cubicBezTo>
                    <a:cubicBezTo>
                      <a:pt x="150" y="75"/>
                      <a:pt x="149" y="75"/>
                      <a:pt x="148" y="76"/>
                    </a:cubicBezTo>
                    <a:cubicBezTo>
                      <a:pt x="147" y="76"/>
                      <a:pt x="147" y="76"/>
                      <a:pt x="146" y="76"/>
                    </a:cubicBezTo>
                    <a:cubicBezTo>
                      <a:pt x="145" y="76"/>
                      <a:pt x="145" y="76"/>
                      <a:pt x="144" y="76"/>
                    </a:cubicBezTo>
                    <a:cubicBezTo>
                      <a:pt x="144" y="80"/>
                      <a:pt x="150" y="76"/>
                      <a:pt x="149" y="79"/>
                    </a:cubicBezTo>
                    <a:cubicBezTo>
                      <a:pt x="147" y="79"/>
                      <a:pt x="146" y="78"/>
                      <a:pt x="144" y="78"/>
                    </a:cubicBezTo>
                    <a:cubicBezTo>
                      <a:pt x="144" y="78"/>
                      <a:pt x="144" y="78"/>
                      <a:pt x="143" y="78"/>
                    </a:cubicBezTo>
                    <a:cubicBezTo>
                      <a:pt x="145" y="76"/>
                      <a:pt x="143" y="74"/>
                      <a:pt x="143" y="72"/>
                    </a:cubicBezTo>
                    <a:cubicBezTo>
                      <a:pt x="143" y="72"/>
                      <a:pt x="144" y="73"/>
                      <a:pt x="144" y="73"/>
                    </a:cubicBezTo>
                    <a:cubicBezTo>
                      <a:pt x="144" y="73"/>
                      <a:pt x="145" y="73"/>
                      <a:pt x="145" y="72"/>
                    </a:cubicBezTo>
                    <a:cubicBezTo>
                      <a:pt x="145" y="70"/>
                      <a:pt x="143" y="71"/>
                      <a:pt x="143" y="69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4" y="69"/>
                      <a:pt x="144" y="68"/>
                      <a:pt x="145" y="68"/>
                    </a:cubicBezTo>
                    <a:cubicBezTo>
                      <a:pt x="146" y="69"/>
                      <a:pt x="146" y="70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6" y="71"/>
                      <a:pt x="147" y="73"/>
                      <a:pt x="147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8" y="74"/>
                      <a:pt x="148" y="74"/>
                    </a:cubicBezTo>
                    <a:cubicBezTo>
                      <a:pt x="148" y="74"/>
                      <a:pt x="148" y="74"/>
                      <a:pt x="149" y="74"/>
                    </a:cubicBezTo>
                    <a:cubicBezTo>
                      <a:pt x="149" y="74"/>
                      <a:pt x="150" y="74"/>
                      <a:pt x="151" y="73"/>
                    </a:cubicBezTo>
                    <a:cubicBezTo>
                      <a:pt x="151" y="72"/>
                      <a:pt x="149" y="71"/>
                      <a:pt x="150" y="69"/>
                    </a:cubicBezTo>
                    <a:cubicBezTo>
                      <a:pt x="150" y="69"/>
                      <a:pt x="151" y="69"/>
                      <a:pt x="151" y="69"/>
                    </a:cubicBezTo>
                    <a:cubicBezTo>
                      <a:pt x="152" y="69"/>
                      <a:pt x="151" y="68"/>
                      <a:pt x="151" y="67"/>
                    </a:cubicBezTo>
                    <a:cubicBezTo>
                      <a:pt x="155" y="65"/>
                      <a:pt x="164" y="65"/>
                      <a:pt x="162" y="59"/>
                    </a:cubicBezTo>
                    <a:cubicBezTo>
                      <a:pt x="157" y="61"/>
                      <a:pt x="152" y="65"/>
                      <a:pt x="148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52" y="62"/>
                      <a:pt x="154" y="58"/>
                      <a:pt x="160" y="56"/>
                    </a:cubicBezTo>
                    <a:cubicBezTo>
                      <a:pt x="160" y="54"/>
                      <a:pt x="159" y="54"/>
                      <a:pt x="159" y="52"/>
                    </a:cubicBezTo>
                    <a:cubicBezTo>
                      <a:pt x="159" y="52"/>
                      <a:pt x="158" y="52"/>
                      <a:pt x="158" y="52"/>
                    </a:cubicBezTo>
                    <a:cubicBezTo>
                      <a:pt x="157" y="52"/>
                      <a:pt x="157" y="52"/>
                      <a:pt x="156" y="52"/>
                    </a:cubicBezTo>
                    <a:cubicBezTo>
                      <a:pt x="156" y="52"/>
                      <a:pt x="155" y="53"/>
                      <a:pt x="155" y="53"/>
                    </a:cubicBezTo>
                    <a:cubicBezTo>
                      <a:pt x="155" y="53"/>
                      <a:pt x="154" y="52"/>
                      <a:pt x="154" y="52"/>
                    </a:cubicBezTo>
                    <a:cubicBezTo>
                      <a:pt x="153" y="54"/>
                      <a:pt x="151" y="56"/>
                      <a:pt x="149" y="57"/>
                    </a:cubicBezTo>
                    <a:cubicBezTo>
                      <a:pt x="149" y="57"/>
                      <a:pt x="150" y="57"/>
                      <a:pt x="150" y="57"/>
                    </a:cubicBezTo>
                    <a:cubicBezTo>
                      <a:pt x="151" y="57"/>
                      <a:pt x="151" y="57"/>
                      <a:pt x="152" y="57"/>
                    </a:cubicBezTo>
                    <a:cubicBezTo>
                      <a:pt x="152" y="56"/>
                      <a:pt x="153" y="56"/>
                      <a:pt x="154" y="56"/>
                    </a:cubicBezTo>
                    <a:cubicBezTo>
                      <a:pt x="154" y="56"/>
                      <a:pt x="154" y="56"/>
                      <a:pt x="154" y="56"/>
                    </a:cubicBezTo>
                    <a:cubicBezTo>
                      <a:pt x="153" y="57"/>
                      <a:pt x="152" y="59"/>
                      <a:pt x="149" y="59"/>
                    </a:cubicBezTo>
                    <a:cubicBezTo>
                      <a:pt x="149" y="59"/>
                      <a:pt x="149" y="59"/>
                      <a:pt x="149" y="59"/>
                    </a:cubicBezTo>
                    <a:cubicBezTo>
                      <a:pt x="149" y="57"/>
                      <a:pt x="148" y="56"/>
                      <a:pt x="147" y="56"/>
                    </a:cubicBezTo>
                    <a:cubicBezTo>
                      <a:pt x="145" y="56"/>
                      <a:pt x="145" y="58"/>
                      <a:pt x="145" y="59"/>
                    </a:cubicBezTo>
                    <a:cubicBezTo>
                      <a:pt x="144" y="58"/>
                      <a:pt x="144" y="57"/>
                      <a:pt x="143" y="57"/>
                    </a:cubicBezTo>
                    <a:cubicBezTo>
                      <a:pt x="142" y="57"/>
                      <a:pt x="142" y="57"/>
                      <a:pt x="142" y="58"/>
                    </a:cubicBezTo>
                    <a:cubicBezTo>
                      <a:pt x="140" y="54"/>
                      <a:pt x="144" y="52"/>
                      <a:pt x="148" y="52"/>
                    </a:cubicBezTo>
                    <a:cubicBezTo>
                      <a:pt x="154" y="48"/>
                      <a:pt x="155" y="44"/>
                      <a:pt x="150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8" y="38"/>
                      <a:pt x="148" y="37"/>
                      <a:pt x="148" y="37"/>
                    </a:cubicBezTo>
                    <a:cubicBezTo>
                      <a:pt x="147" y="37"/>
                      <a:pt x="147" y="36"/>
                      <a:pt x="146" y="36"/>
                    </a:cubicBezTo>
                    <a:cubicBezTo>
                      <a:pt x="146" y="36"/>
                      <a:pt x="146" y="37"/>
                      <a:pt x="146" y="37"/>
                    </a:cubicBezTo>
                    <a:cubicBezTo>
                      <a:pt x="145" y="33"/>
                      <a:pt x="141" y="32"/>
                      <a:pt x="142" y="29"/>
                    </a:cubicBezTo>
                    <a:moveTo>
                      <a:pt x="95" y="34"/>
                    </a:moveTo>
                    <a:cubicBezTo>
                      <a:pt x="95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6" y="34"/>
                      <a:pt x="96" y="34"/>
                      <a:pt x="95" y="34"/>
                    </a:cubicBezTo>
                    <a:moveTo>
                      <a:pt x="139" y="35"/>
                    </a:moveTo>
                    <a:cubicBezTo>
                      <a:pt x="138" y="39"/>
                      <a:pt x="134" y="42"/>
                      <a:pt x="134" y="46"/>
                    </a:cubicBezTo>
                    <a:cubicBezTo>
                      <a:pt x="134" y="46"/>
                      <a:pt x="133" y="46"/>
                      <a:pt x="133" y="46"/>
                    </a:cubicBezTo>
                    <a:cubicBezTo>
                      <a:pt x="132" y="46"/>
                      <a:pt x="131" y="47"/>
                      <a:pt x="130" y="48"/>
                    </a:cubicBezTo>
                    <a:cubicBezTo>
                      <a:pt x="130" y="48"/>
                      <a:pt x="131" y="48"/>
                      <a:pt x="131" y="49"/>
                    </a:cubicBezTo>
                    <a:cubicBezTo>
                      <a:pt x="135" y="47"/>
                      <a:pt x="141" y="41"/>
                      <a:pt x="140" y="38"/>
                    </a:cubicBezTo>
                    <a:cubicBezTo>
                      <a:pt x="141" y="38"/>
                      <a:pt x="141" y="39"/>
                      <a:pt x="142" y="39"/>
                    </a:cubicBezTo>
                    <a:cubicBezTo>
                      <a:pt x="142" y="39"/>
                      <a:pt x="142" y="39"/>
                      <a:pt x="143" y="39"/>
                    </a:cubicBezTo>
                    <a:cubicBezTo>
                      <a:pt x="143" y="36"/>
                      <a:pt x="141" y="36"/>
                      <a:pt x="139" y="35"/>
                    </a:cubicBezTo>
                    <a:moveTo>
                      <a:pt x="97" y="35"/>
                    </a:moveTo>
                    <a:cubicBezTo>
                      <a:pt x="97" y="35"/>
                      <a:pt x="97" y="35"/>
                      <a:pt x="97" y="36"/>
                    </a:cubicBezTo>
                    <a:cubicBezTo>
                      <a:pt x="97" y="36"/>
                      <a:pt x="98" y="36"/>
                      <a:pt x="98" y="36"/>
                    </a:cubicBezTo>
                    <a:cubicBezTo>
                      <a:pt x="98" y="36"/>
                      <a:pt x="98" y="35"/>
                      <a:pt x="98" y="35"/>
                    </a:cubicBezTo>
                    <a:cubicBezTo>
                      <a:pt x="98" y="35"/>
                      <a:pt x="98" y="35"/>
                      <a:pt x="97" y="35"/>
                    </a:cubicBezTo>
                    <a:moveTo>
                      <a:pt x="110" y="37"/>
                    </a:moveTo>
                    <a:cubicBezTo>
                      <a:pt x="110" y="37"/>
                      <a:pt x="110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1" y="37"/>
                      <a:pt x="111" y="37"/>
                      <a:pt x="110" y="37"/>
                    </a:cubicBezTo>
                    <a:moveTo>
                      <a:pt x="81" y="38"/>
                    </a:moveTo>
                    <a:cubicBezTo>
                      <a:pt x="81" y="39"/>
                      <a:pt x="81" y="40"/>
                      <a:pt x="79" y="41"/>
                    </a:cubicBezTo>
                    <a:cubicBezTo>
                      <a:pt x="79" y="40"/>
                      <a:pt x="79" y="40"/>
                      <a:pt x="79" y="39"/>
                    </a:cubicBezTo>
                    <a:cubicBezTo>
                      <a:pt x="77" y="39"/>
                      <a:pt x="77" y="42"/>
                      <a:pt x="76" y="43"/>
                    </a:cubicBezTo>
                    <a:cubicBezTo>
                      <a:pt x="72" y="44"/>
                      <a:pt x="65" y="48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70" y="50"/>
                      <a:pt x="76" y="44"/>
                      <a:pt x="84" y="42"/>
                    </a:cubicBezTo>
                    <a:cubicBezTo>
                      <a:pt x="84" y="40"/>
                      <a:pt x="82" y="39"/>
                      <a:pt x="81" y="38"/>
                    </a:cubicBezTo>
                    <a:moveTo>
                      <a:pt x="86" y="41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2"/>
                    </a:cubicBezTo>
                    <a:cubicBezTo>
                      <a:pt x="86" y="42"/>
                      <a:pt x="87" y="42"/>
                      <a:pt x="86" y="41"/>
                    </a:cubicBezTo>
                    <a:moveTo>
                      <a:pt x="98" y="46"/>
                    </a:moveTo>
                    <a:cubicBezTo>
                      <a:pt x="98" y="46"/>
                      <a:pt x="98" y="46"/>
                      <a:pt x="98" y="46"/>
                    </a:cubicBezTo>
                    <a:cubicBezTo>
                      <a:pt x="98" y="46"/>
                      <a:pt x="98" y="46"/>
                      <a:pt x="98" y="46"/>
                    </a:cubicBezTo>
                    <a:moveTo>
                      <a:pt x="98" y="46"/>
                    </a:moveTo>
                    <a:cubicBezTo>
                      <a:pt x="94" y="48"/>
                      <a:pt x="90" y="48"/>
                      <a:pt x="88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9" y="51"/>
                      <a:pt x="89" y="52"/>
                      <a:pt x="90" y="52"/>
                    </a:cubicBezTo>
                    <a:cubicBezTo>
                      <a:pt x="90" y="50"/>
                      <a:pt x="92" y="49"/>
                      <a:pt x="94" y="49"/>
                    </a:cubicBezTo>
                    <a:cubicBezTo>
                      <a:pt x="96" y="49"/>
                      <a:pt x="99" y="52"/>
                      <a:pt x="98" y="55"/>
                    </a:cubicBezTo>
                    <a:cubicBezTo>
                      <a:pt x="97" y="56"/>
                      <a:pt x="97" y="57"/>
                      <a:pt x="96" y="57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6" y="55"/>
                      <a:pt x="97" y="52"/>
                      <a:pt x="95" y="5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2" y="53"/>
                      <a:pt x="92" y="57"/>
                      <a:pt x="94" y="59"/>
                    </a:cubicBezTo>
                    <a:cubicBezTo>
                      <a:pt x="94" y="59"/>
                      <a:pt x="95" y="59"/>
                      <a:pt x="95" y="59"/>
                    </a:cubicBezTo>
                    <a:cubicBezTo>
                      <a:pt x="96" y="59"/>
                      <a:pt x="97" y="58"/>
                      <a:pt x="98" y="58"/>
                    </a:cubicBezTo>
                    <a:cubicBezTo>
                      <a:pt x="98" y="57"/>
                      <a:pt x="99" y="57"/>
                      <a:pt x="99" y="57"/>
                    </a:cubicBez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4"/>
                      <a:pt x="102" y="50"/>
                      <a:pt x="100" y="48"/>
                    </a:cubicBezTo>
                    <a:cubicBezTo>
                      <a:pt x="99" y="48"/>
                      <a:pt x="98" y="48"/>
                      <a:pt x="98" y="48"/>
                    </a:cubicBezTo>
                    <a:cubicBezTo>
                      <a:pt x="98" y="48"/>
                      <a:pt x="97" y="48"/>
                      <a:pt x="98" y="46"/>
                    </a:cubicBezTo>
                    <a:moveTo>
                      <a:pt x="82" y="47"/>
                    </a:moveTo>
                    <a:cubicBezTo>
                      <a:pt x="81" y="47"/>
                      <a:pt x="80" y="47"/>
                      <a:pt x="79" y="47"/>
                    </a:cubicBezTo>
                    <a:cubicBezTo>
                      <a:pt x="76" y="51"/>
                      <a:pt x="80" y="55"/>
                      <a:pt x="84" y="55"/>
                    </a:cubicBezTo>
                    <a:cubicBezTo>
                      <a:pt x="85" y="55"/>
                      <a:pt x="87" y="54"/>
                      <a:pt x="87" y="52"/>
                    </a:cubicBezTo>
                    <a:cubicBezTo>
                      <a:pt x="87" y="52"/>
                      <a:pt x="86" y="52"/>
                      <a:pt x="86" y="52"/>
                    </a:cubicBezTo>
                    <a:cubicBezTo>
                      <a:pt x="85" y="52"/>
                      <a:pt x="85" y="52"/>
                      <a:pt x="84" y="52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82" y="53"/>
                      <a:pt x="82" y="53"/>
                      <a:pt x="81" y="52"/>
                    </a:cubicBezTo>
                    <a:cubicBezTo>
                      <a:pt x="82" y="51"/>
                      <a:pt x="85" y="51"/>
                      <a:pt x="84" y="48"/>
                    </a:cubicBezTo>
                    <a:cubicBezTo>
                      <a:pt x="83" y="47"/>
                      <a:pt x="83" y="47"/>
                      <a:pt x="82" y="47"/>
                    </a:cubicBezTo>
                    <a:moveTo>
                      <a:pt x="35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1"/>
                      <a:pt x="33" y="52"/>
                      <a:pt x="32" y="56"/>
                    </a:cubicBezTo>
                    <a:cubicBezTo>
                      <a:pt x="18" y="58"/>
                      <a:pt x="14" y="78"/>
                      <a:pt x="25" y="87"/>
                    </a:cubicBezTo>
                    <a:cubicBezTo>
                      <a:pt x="25" y="90"/>
                      <a:pt x="22" y="94"/>
                      <a:pt x="27" y="94"/>
                    </a:cubicBezTo>
                    <a:cubicBezTo>
                      <a:pt x="28" y="92"/>
                      <a:pt x="26" y="87"/>
                      <a:pt x="28" y="86"/>
                    </a:cubicBezTo>
                    <a:cubicBezTo>
                      <a:pt x="17" y="81"/>
                      <a:pt x="21" y="57"/>
                      <a:pt x="35" y="57"/>
                    </a:cubicBezTo>
                    <a:cubicBezTo>
                      <a:pt x="34" y="53"/>
                      <a:pt x="40" y="54"/>
                      <a:pt x="39" y="49"/>
                    </a:cubicBezTo>
                    <a:cubicBezTo>
                      <a:pt x="38" y="49"/>
                      <a:pt x="36" y="48"/>
                      <a:pt x="35" y="48"/>
                    </a:cubicBezTo>
                    <a:moveTo>
                      <a:pt x="112" y="51"/>
                    </a:moveTo>
                    <a:cubicBezTo>
                      <a:pt x="107" y="52"/>
                      <a:pt x="104" y="59"/>
                      <a:pt x="109" y="63"/>
                    </a:cubicBezTo>
                    <a:cubicBezTo>
                      <a:pt x="111" y="62"/>
                      <a:pt x="113" y="62"/>
                      <a:pt x="114" y="61"/>
                    </a:cubicBezTo>
                    <a:cubicBezTo>
                      <a:pt x="115" y="59"/>
                      <a:pt x="114" y="58"/>
                      <a:pt x="112" y="58"/>
                    </a:cubicBezTo>
                    <a:cubicBezTo>
                      <a:pt x="112" y="58"/>
                      <a:pt x="111" y="58"/>
                      <a:pt x="110" y="59"/>
                    </a:cubicBezTo>
                    <a:cubicBezTo>
                      <a:pt x="110" y="60"/>
                      <a:pt x="111" y="60"/>
                      <a:pt x="110" y="61"/>
                    </a:cubicBezTo>
                    <a:cubicBezTo>
                      <a:pt x="109" y="60"/>
                      <a:pt x="108" y="59"/>
                      <a:pt x="108" y="58"/>
                    </a:cubicBezTo>
                    <a:cubicBezTo>
                      <a:pt x="109" y="57"/>
                      <a:pt x="108" y="56"/>
                      <a:pt x="109" y="55"/>
                    </a:cubicBezTo>
                    <a:cubicBezTo>
                      <a:pt x="109" y="55"/>
                      <a:pt x="109" y="55"/>
                      <a:pt x="110" y="55"/>
                    </a:cubicBezTo>
                    <a:cubicBezTo>
                      <a:pt x="110" y="55"/>
                      <a:pt x="111" y="55"/>
                      <a:pt x="111" y="55"/>
                    </a:cubicBezTo>
                    <a:cubicBezTo>
                      <a:pt x="112" y="55"/>
                      <a:pt x="112" y="54"/>
                      <a:pt x="113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7" y="57"/>
                      <a:pt x="120" y="66"/>
                      <a:pt x="125" y="66"/>
                    </a:cubicBezTo>
                    <a:cubicBezTo>
                      <a:pt x="126" y="66"/>
                      <a:pt x="128" y="65"/>
                      <a:pt x="129" y="64"/>
                    </a:cubicBezTo>
                    <a:cubicBezTo>
                      <a:pt x="129" y="63"/>
                      <a:pt x="129" y="62"/>
                      <a:pt x="129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7" y="61"/>
                      <a:pt x="127" y="59"/>
                      <a:pt x="125" y="59"/>
                    </a:cubicBezTo>
                    <a:cubicBezTo>
                      <a:pt x="124" y="61"/>
                      <a:pt x="127" y="60"/>
                      <a:pt x="127" y="62"/>
                    </a:cubicBezTo>
                    <a:cubicBezTo>
                      <a:pt x="126" y="63"/>
                      <a:pt x="126" y="63"/>
                      <a:pt x="124" y="63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2" y="61"/>
                      <a:pt x="118" y="59"/>
                      <a:pt x="119" y="55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7" y="55"/>
                      <a:pt x="115" y="52"/>
                      <a:pt x="112" y="51"/>
                    </a:cubicBezTo>
                    <a:moveTo>
                      <a:pt x="104" y="52"/>
                    </a:moveTo>
                    <a:cubicBezTo>
                      <a:pt x="104" y="52"/>
                      <a:pt x="104" y="52"/>
                      <a:pt x="104" y="5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5" y="53"/>
                      <a:pt x="104" y="52"/>
                      <a:pt x="104" y="52"/>
                    </a:cubicBezTo>
                    <a:moveTo>
                      <a:pt x="174" y="53"/>
                    </a:moveTo>
                    <a:cubicBezTo>
                      <a:pt x="174" y="53"/>
                      <a:pt x="174" y="53"/>
                      <a:pt x="174" y="53"/>
                    </a:cubicBezTo>
                    <a:cubicBezTo>
                      <a:pt x="174" y="53"/>
                      <a:pt x="174" y="54"/>
                      <a:pt x="174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75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moveTo>
                      <a:pt x="103" y="54"/>
                    </a:moveTo>
                    <a:cubicBezTo>
                      <a:pt x="103" y="54"/>
                      <a:pt x="103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5"/>
                      <a:pt x="101" y="57"/>
                      <a:pt x="102" y="58"/>
                    </a:cubicBezTo>
                    <a:cubicBezTo>
                      <a:pt x="103" y="58"/>
                      <a:pt x="104" y="58"/>
                      <a:pt x="105" y="58"/>
                    </a:cubicBezTo>
                    <a:cubicBezTo>
                      <a:pt x="104" y="56"/>
                      <a:pt x="105" y="56"/>
                      <a:pt x="105" y="54"/>
                    </a:cubicBezTo>
                    <a:cubicBezTo>
                      <a:pt x="105" y="54"/>
                      <a:pt x="104" y="54"/>
                      <a:pt x="103" y="54"/>
                    </a:cubicBezTo>
                    <a:moveTo>
                      <a:pt x="40" y="62"/>
                    </a:moveTo>
                    <a:cubicBezTo>
                      <a:pt x="35" y="62"/>
                      <a:pt x="31" y="67"/>
                      <a:pt x="30" y="72"/>
                    </a:cubicBezTo>
                    <a:cubicBezTo>
                      <a:pt x="29" y="77"/>
                      <a:pt x="31" y="82"/>
                      <a:pt x="37" y="82"/>
                    </a:cubicBezTo>
                    <a:cubicBezTo>
                      <a:pt x="37" y="82"/>
                      <a:pt x="38" y="82"/>
                      <a:pt x="38" y="82"/>
                    </a:cubicBezTo>
                    <a:cubicBezTo>
                      <a:pt x="39" y="74"/>
                      <a:pt x="44" y="70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moveTo>
                      <a:pt x="144" y="62"/>
                    </a:moveTo>
                    <a:cubicBezTo>
                      <a:pt x="144" y="62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4"/>
                      <a:pt x="143" y="64"/>
                      <a:pt x="143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5" y="63"/>
                      <a:pt x="145" y="62"/>
                      <a:pt x="144" y="62"/>
                    </a:cubicBezTo>
                    <a:moveTo>
                      <a:pt x="131" y="64"/>
                    </a:moveTo>
                    <a:cubicBezTo>
                      <a:pt x="130" y="64"/>
                      <a:pt x="130" y="64"/>
                      <a:pt x="130" y="64"/>
                    </a:cubicBezTo>
                    <a:cubicBezTo>
                      <a:pt x="130" y="65"/>
                      <a:pt x="130" y="65"/>
                      <a:pt x="131" y="65"/>
                    </a:cubicBezTo>
                    <a:cubicBezTo>
                      <a:pt x="131" y="65"/>
                      <a:pt x="131" y="64"/>
                      <a:pt x="131" y="64"/>
                    </a:cubicBezTo>
                    <a:cubicBezTo>
                      <a:pt x="131" y="64"/>
                      <a:pt x="131" y="64"/>
                      <a:pt x="131" y="64"/>
                    </a:cubicBezTo>
                    <a:moveTo>
                      <a:pt x="137" y="69"/>
                    </a:moveTo>
                    <a:cubicBezTo>
                      <a:pt x="137" y="69"/>
                      <a:pt x="137" y="69"/>
                      <a:pt x="136" y="69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37" y="70"/>
                      <a:pt x="137" y="70"/>
                      <a:pt x="137" y="69"/>
                    </a:cubicBezTo>
                    <a:cubicBezTo>
                      <a:pt x="137" y="69"/>
                      <a:pt x="137" y="69"/>
                      <a:pt x="137" y="69"/>
                    </a:cubicBezTo>
                    <a:moveTo>
                      <a:pt x="42" y="71"/>
                    </a:moveTo>
                    <a:cubicBezTo>
                      <a:pt x="41" y="71"/>
                      <a:pt x="41" y="72"/>
                      <a:pt x="41" y="7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2" y="73"/>
                      <a:pt x="43" y="73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moveTo>
                      <a:pt x="66" y="71"/>
                    </a:moveTo>
                    <a:cubicBezTo>
                      <a:pt x="66" y="72"/>
                      <a:pt x="66" y="73"/>
                      <a:pt x="66" y="74"/>
                    </a:cubicBezTo>
                    <a:cubicBezTo>
                      <a:pt x="65" y="74"/>
                      <a:pt x="64" y="74"/>
                      <a:pt x="63" y="74"/>
                    </a:cubicBezTo>
                    <a:cubicBezTo>
                      <a:pt x="63" y="77"/>
                      <a:pt x="62" y="78"/>
                      <a:pt x="62" y="81"/>
                    </a:cubicBezTo>
                    <a:cubicBezTo>
                      <a:pt x="65" y="81"/>
                      <a:pt x="65" y="78"/>
                      <a:pt x="66" y="75"/>
                    </a:cubicBezTo>
                    <a:cubicBezTo>
                      <a:pt x="67" y="76"/>
                      <a:pt x="68" y="75"/>
                      <a:pt x="68" y="76"/>
                    </a:cubicBezTo>
                    <a:cubicBezTo>
                      <a:pt x="69" y="79"/>
                      <a:pt x="69" y="82"/>
                      <a:pt x="67" y="83"/>
                    </a:cubicBezTo>
                    <a:cubicBezTo>
                      <a:pt x="67" y="83"/>
                      <a:pt x="66" y="83"/>
                      <a:pt x="66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5" y="83"/>
                      <a:pt x="65" y="83"/>
                      <a:pt x="65" y="83"/>
                    </a:cubicBezTo>
                    <a:cubicBezTo>
                      <a:pt x="65" y="83"/>
                      <a:pt x="64" y="83"/>
                      <a:pt x="64" y="83"/>
                    </a:cubicBezTo>
                    <a:cubicBezTo>
                      <a:pt x="65" y="87"/>
                      <a:pt x="62" y="87"/>
                      <a:pt x="59" y="87"/>
                    </a:cubicBezTo>
                    <a:cubicBezTo>
                      <a:pt x="59" y="90"/>
                      <a:pt x="63" y="92"/>
                      <a:pt x="65" y="92"/>
                    </a:cubicBezTo>
                    <a:cubicBezTo>
                      <a:pt x="67" y="92"/>
                      <a:pt x="68" y="91"/>
                      <a:pt x="69" y="90"/>
                    </a:cubicBezTo>
                    <a:cubicBezTo>
                      <a:pt x="68" y="89"/>
                      <a:pt x="65" y="89"/>
                      <a:pt x="63" y="88"/>
                    </a:cubicBezTo>
                    <a:cubicBezTo>
                      <a:pt x="70" y="88"/>
                      <a:pt x="75" y="74"/>
                      <a:pt x="66" y="71"/>
                    </a:cubicBezTo>
                    <a:moveTo>
                      <a:pt x="59" y="71"/>
                    </a:move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4"/>
                      <a:pt x="57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5"/>
                      <a:pt x="55" y="76"/>
                      <a:pt x="56" y="78"/>
                    </a:cubicBezTo>
                    <a:cubicBezTo>
                      <a:pt x="56" y="78"/>
                      <a:pt x="57" y="78"/>
                      <a:pt x="57" y="78"/>
                    </a:cubicBezTo>
                    <a:cubicBezTo>
                      <a:pt x="58" y="78"/>
                      <a:pt x="59" y="78"/>
                      <a:pt x="59" y="79"/>
                    </a:cubicBezTo>
                    <a:cubicBezTo>
                      <a:pt x="56" y="81"/>
                      <a:pt x="57" y="86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9"/>
                      <a:pt x="55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8" y="85"/>
                      <a:pt x="65" y="75"/>
                      <a:pt x="59" y="71"/>
                    </a:cubicBezTo>
                    <a:moveTo>
                      <a:pt x="41" y="74"/>
                    </a:moveTo>
                    <a:cubicBezTo>
                      <a:pt x="41" y="75"/>
                      <a:pt x="41" y="76"/>
                      <a:pt x="41" y="78"/>
                    </a:cubicBezTo>
                    <a:cubicBezTo>
                      <a:pt x="43" y="78"/>
                      <a:pt x="45" y="79"/>
                      <a:pt x="46" y="79"/>
                    </a:cubicBezTo>
                    <a:cubicBezTo>
                      <a:pt x="47" y="79"/>
                      <a:pt x="47" y="79"/>
                      <a:pt x="48" y="79"/>
                    </a:cubicBezTo>
                    <a:cubicBezTo>
                      <a:pt x="48" y="77"/>
                      <a:pt x="46" y="77"/>
                      <a:pt x="47" y="75"/>
                    </a:cubicBezTo>
                    <a:cubicBezTo>
                      <a:pt x="46" y="75"/>
                      <a:pt x="46" y="75"/>
                      <a:pt x="45" y="75"/>
                    </a:cubicBezTo>
                    <a:cubicBezTo>
                      <a:pt x="44" y="75"/>
                      <a:pt x="42" y="75"/>
                      <a:pt x="41" y="74"/>
                    </a:cubicBezTo>
                    <a:moveTo>
                      <a:pt x="83" y="75"/>
                    </a:moveTo>
                    <a:cubicBezTo>
                      <a:pt x="82" y="75"/>
                      <a:pt x="81" y="75"/>
                      <a:pt x="81" y="75"/>
                    </a:cubicBezTo>
                    <a:cubicBezTo>
                      <a:pt x="81" y="78"/>
                      <a:pt x="80" y="80"/>
                      <a:pt x="79" y="80"/>
                    </a:cubicBezTo>
                    <a:cubicBezTo>
                      <a:pt x="78" y="80"/>
                      <a:pt x="78" y="80"/>
                      <a:pt x="78" y="79"/>
                    </a:cubicBezTo>
                    <a:cubicBezTo>
                      <a:pt x="78" y="82"/>
                      <a:pt x="76" y="82"/>
                      <a:pt x="76" y="84"/>
                    </a:cubicBezTo>
                    <a:cubicBezTo>
                      <a:pt x="76" y="84"/>
                      <a:pt x="78" y="84"/>
                      <a:pt x="77" y="85"/>
                    </a:cubicBezTo>
                    <a:cubicBezTo>
                      <a:pt x="77" y="85"/>
                      <a:pt x="76" y="85"/>
                      <a:pt x="76" y="85"/>
                    </a:cubicBezTo>
                    <a:cubicBezTo>
                      <a:pt x="79" y="88"/>
                      <a:pt x="75" y="91"/>
                      <a:pt x="78" y="94"/>
                    </a:cubicBezTo>
                    <a:cubicBezTo>
                      <a:pt x="78" y="94"/>
                      <a:pt x="79" y="94"/>
                      <a:pt x="79" y="94"/>
                    </a:cubicBezTo>
                    <a:cubicBezTo>
                      <a:pt x="87" y="94"/>
                      <a:pt x="87" y="87"/>
                      <a:pt x="87" y="79"/>
                    </a:cubicBezTo>
                    <a:cubicBezTo>
                      <a:pt x="86" y="78"/>
                      <a:pt x="83" y="78"/>
                      <a:pt x="83" y="75"/>
                    </a:cubicBezTo>
                    <a:moveTo>
                      <a:pt x="53" y="77"/>
                    </a:moveTo>
                    <a:cubicBezTo>
                      <a:pt x="52" y="77"/>
                      <a:pt x="51" y="78"/>
                      <a:pt x="51" y="78"/>
                    </a:cubicBezTo>
                    <a:cubicBezTo>
                      <a:pt x="52" y="79"/>
                      <a:pt x="52" y="81"/>
                      <a:pt x="54" y="81"/>
                    </a:cubicBezTo>
                    <a:cubicBezTo>
                      <a:pt x="54" y="80"/>
                      <a:pt x="55" y="80"/>
                      <a:pt x="55" y="80"/>
                    </a:cubicBezTo>
                    <a:cubicBezTo>
                      <a:pt x="55" y="80"/>
                      <a:pt x="56" y="80"/>
                      <a:pt x="56" y="80"/>
                    </a:cubicBezTo>
                    <a:cubicBezTo>
                      <a:pt x="56" y="79"/>
                      <a:pt x="54" y="77"/>
                      <a:pt x="53" y="77"/>
                    </a:cubicBezTo>
                    <a:moveTo>
                      <a:pt x="92" y="80"/>
                    </a:moveTo>
                    <a:cubicBezTo>
                      <a:pt x="92" y="80"/>
                      <a:pt x="91" y="80"/>
                      <a:pt x="91" y="81"/>
                    </a:cubicBezTo>
                    <a:cubicBezTo>
                      <a:pt x="91" y="81"/>
                      <a:pt x="91" y="82"/>
                      <a:pt x="91" y="83"/>
                    </a:cubicBezTo>
                    <a:cubicBezTo>
                      <a:pt x="92" y="83"/>
                      <a:pt x="94" y="83"/>
                      <a:pt x="94" y="84"/>
                    </a:cubicBezTo>
                    <a:cubicBezTo>
                      <a:pt x="92" y="87"/>
                      <a:pt x="90" y="93"/>
                      <a:pt x="87" y="94"/>
                    </a:cubicBezTo>
                    <a:cubicBezTo>
                      <a:pt x="88" y="94"/>
                      <a:pt x="88" y="96"/>
                      <a:pt x="88" y="97"/>
                    </a:cubicBezTo>
                    <a:cubicBezTo>
                      <a:pt x="89" y="97"/>
                      <a:pt x="90" y="97"/>
                      <a:pt x="90" y="97"/>
                    </a:cubicBezTo>
                    <a:cubicBezTo>
                      <a:pt x="91" y="95"/>
                      <a:pt x="92" y="93"/>
                      <a:pt x="91" y="90"/>
                    </a:cubicBezTo>
                    <a:cubicBezTo>
                      <a:pt x="95" y="89"/>
                      <a:pt x="97" y="86"/>
                      <a:pt x="98" y="82"/>
                    </a:cubicBezTo>
                    <a:cubicBezTo>
                      <a:pt x="96" y="82"/>
                      <a:pt x="94" y="80"/>
                      <a:pt x="92" y="80"/>
                    </a:cubicBezTo>
                    <a:moveTo>
                      <a:pt x="6" y="80"/>
                    </a:moveTo>
                    <a:cubicBezTo>
                      <a:pt x="6" y="80"/>
                      <a:pt x="6" y="80"/>
                      <a:pt x="6" y="81"/>
                    </a:cubicBezTo>
                    <a:cubicBezTo>
                      <a:pt x="6" y="81"/>
                      <a:pt x="6" y="82"/>
                      <a:pt x="6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" y="83"/>
                      <a:pt x="7" y="82"/>
                      <a:pt x="7" y="82"/>
                    </a:cubicBezTo>
                    <a:cubicBezTo>
                      <a:pt x="7" y="81"/>
                      <a:pt x="7" y="80"/>
                      <a:pt x="6" y="80"/>
                    </a:cubicBezTo>
                    <a:moveTo>
                      <a:pt x="112" y="83"/>
                    </a:moveTo>
                    <a:cubicBezTo>
                      <a:pt x="111" y="85"/>
                      <a:pt x="110" y="86"/>
                      <a:pt x="108" y="86"/>
                    </a:cubicBezTo>
                    <a:cubicBezTo>
                      <a:pt x="108" y="86"/>
                      <a:pt x="108" y="86"/>
                      <a:pt x="108" y="86"/>
                    </a:cubicBezTo>
                    <a:cubicBezTo>
                      <a:pt x="108" y="88"/>
                      <a:pt x="109" y="88"/>
                      <a:pt x="110" y="89"/>
                    </a:cubicBezTo>
                    <a:cubicBezTo>
                      <a:pt x="111" y="88"/>
                      <a:pt x="111" y="86"/>
                      <a:pt x="112" y="86"/>
                    </a:cubicBezTo>
                    <a:cubicBezTo>
                      <a:pt x="114" y="87"/>
                      <a:pt x="114" y="88"/>
                      <a:pt x="114" y="90"/>
                    </a:cubicBezTo>
                    <a:cubicBezTo>
                      <a:pt x="112" y="91"/>
                      <a:pt x="111" y="93"/>
                      <a:pt x="109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2" y="94"/>
                      <a:pt x="113" y="96"/>
                      <a:pt x="113" y="97"/>
                    </a:cubicBezTo>
                    <a:cubicBezTo>
                      <a:pt x="112" y="99"/>
                      <a:pt x="111" y="100"/>
                      <a:pt x="109" y="100"/>
                    </a:cubicBezTo>
                    <a:cubicBezTo>
                      <a:pt x="108" y="99"/>
                      <a:pt x="110" y="98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08" y="96"/>
                      <a:pt x="107" y="96"/>
                      <a:pt x="107" y="96"/>
                    </a:cubicBezTo>
                    <a:cubicBezTo>
                      <a:pt x="107" y="96"/>
                      <a:pt x="107" y="96"/>
                      <a:pt x="107" y="96"/>
                    </a:cubicBezTo>
                    <a:cubicBezTo>
                      <a:pt x="105" y="99"/>
                      <a:pt x="108" y="102"/>
                      <a:pt x="111" y="102"/>
                    </a:cubicBezTo>
                    <a:cubicBezTo>
                      <a:pt x="112" y="102"/>
                      <a:pt x="113" y="101"/>
                      <a:pt x="114" y="101"/>
                    </a:cubicBezTo>
                    <a:cubicBezTo>
                      <a:pt x="114" y="94"/>
                      <a:pt x="121" y="85"/>
                      <a:pt x="112" y="83"/>
                    </a:cubicBezTo>
                    <a:moveTo>
                      <a:pt x="73" y="84"/>
                    </a:moveTo>
                    <a:cubicBezTo>
                      <a:pt x="72" y="84"/>
                      <a:pt x="71" y="84"/>
                      <a:pt x="71" y="85"/>
                    </a:cubicBezTo>
                    <a:cubicBezTo>
                      <a:pt x="71" y="85"/>
                      <a:pt x="72" y="85"/>
                      <a:pt x="73" y="85"/>
                    </a:cubicBezTo>
                    <a:cubicBezTo>
                      <a:pt x="74" y="85"/>
                      <a:pt x="75" y="85"/>
                      <a:pt x="75" y="84"/>
                    </a:cubicBezTo>
                    <a:cubicBezTo>
                      <a:pt x="74" y="84"/>
                      <a:pt x="73" y="84"/>
                      <a:pt x="73" y="84"/>
                    </a:cubicBezTo>
                    <a:moveTo>
                      <a:pt x="137" y="85"/>
                    </a:moveTo>
                    <a:cubicBezTo>
                      <a:pt x="137" y="85"/>
                      <a:pt x="137" y="85"/>
                      <a:pt x="136" y="86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37" y="85"/>
                      <a:pt x="137" y="85"/>
                      <a:pt x="137" y="85"/>
                    </a:cubicBezTo>
                    <a:moveTo>
                      <a:pt x="104" y="87"/>
                    </a:moveTo>
                    <a:cubicBezTo>
                      <a:pt x="104" y="87"/>
                      <a:pt x="104" y="87"/>
                      <a:pt x="104" y="87"/>
                    </a:cubicBezTo>
                    <a:cubicBezTo>
                      <a:pt x="104" y="88"/>
                      <a:pt x="103" y="88"/>
                      <a:pt x="103" y="88"/>
                    </a:cubicBezTo>
                    <a:cubicBezTo>
                      <a:pt x="103" y="88"/>
                      <a:pt x="102" y="88"/>
                      <a:pt x="102" y="88"/>
                    </a:cubicBezTo>
                    <a:cubicBezTo>
                      <a:pt x="101" y="87"/>
                      <a:pt x="101" y="87"/>
                      <a:pt x="101" y="87"/>
                    </a:cubicBezTo>
                    <a:cubicBezTo>
                      <a:pt x="100" y="87"/>
                      <a:pt x="100" y="87"/>
                      <a:pt x="100" y="88"/>
                    </a:cubicBezTo>
                    <a:cubicBezTo>
                      <a:pt x="100" y="90"/>
                      <a:pt x="104" y="89"/>
                      <a:pt x="106" y="90"/>
                    </a:cubicBezTo>
                    <a:cubicBezTo>
                      <a:pt x="105" y="89"/>
                      <a:pt x="106" y="87"/>
                      <a:pt x="104" y="87"/>
                    </a:cubicBezTo>
                    <a:moveTo>
                      <a:pt x="123" y="88"/>
                    </a:moveTo>
                    <a:cubicBezTo>
                      <a:pt x="123" y="88"/>
                      <a:pt x="123" y="88"/>
                      <a:pt x="123" y="88"/>
                    </a:cubicBezTo>
                    <a:cubicBezTo>
                      <a:pt x="122" y="89"/>
                      <a:pt x="120" y="90"/>
                      <a:pt x="121" y="93"/>
                    </a:cubicBezTo>
                    <a:cubicBezTo>
                      <a:pt x="121" y="94"/>
                      <a:pt x="121" y="94"/>
                      <a:pt x="121" y="94"/>
                    </a:cubicBezTo>
                    <a:cubicBezTo>
                      <a:pt x="121" y="94"/>
                      <a:pt x="122" y="94"/>
                      <a:pt x="122" y="93"/>
                    </a:cubicBezTo>
                    <a:cubicBezTo>
                      <a:pt x="122" y="93"/>
                      <a:pt x="122" y="93"/>
                      <a:pt x="122" y="93"/>
                    </a:cubicBezTo>
                    <a:cubicBezTo>
                      <a:pt x="122" y="93"/>
                      <a:pt x="123" y="93"/>
                      <a:pt x="123" y="93"/>
                    </a:cubicBezTo>
                    <a:cubicBezTo>
                      <a:pt x="123" y="94"/>
                      <a:pt x="123" y="96"/>
                      <a:pt x="123" y="97"/>
                    </a:cubicBezTo>
                    <a:cubicBezTo>
                      <a:pt x="123" y="97"/>
                      <a:pt x="122" y="97"/>
                      <a:pt x="122" y="97"/>
                    </a:cubicBezTo>
                    <a:cubicBezTo>
                      <a:pt x="122" y="97"/>
                      <a:pt x="122" y="97"/>
                      <a:pt x="122" y="97"/>
                    </a:cubicBezTo>
                    <a:cubicBezTo>
                      <a:pt x="121" y="97"/>
                      <a:pt x="121" y="96"/>
                      <a:pt x="121" y="96"/>
                    </a:cubicBezTo>
                    <a:cubicBezTo>
                      <a:pt x="121" y="96"/>
                      <a:pt x="121" y="97"/>
                      <a:pt x="121" y="97"/>
                    </a:cubicBezTo>
                    <a:cubicBezTo>
                      <a:pt x="122" y="99"/>
                      <a:pt x="123" y="100"/>
                      <a:pt x="123" y="101"/>
                    </a:cubicBezTo>
                    <a:cubicBezTo>
                      <a:pt x="127" y="99"/>
                      <a:pt x="125" y="92"/>
                      <a:pt x="126" y="89"/>
                    </a:cubicBezTo>
                    <a:cubicBezTo>
                      <a:pt x="125" y="89"/>
                      <a:pt x="125" y="88"/>
                      <a:pt x="123" y="88"/>
                    </a:cubicBezTo>
                    <a:moveTo>
                      <a:pt x="134" y="90"/>
                    </a:moveTo>
                    <a:cubicBezTo>
                      <a:pt x="134" y="92"/>
                      <a:pt x="134" y="95"/>
                      <a:pt x="132" y="95"/>
                    </a:cubicBezTo>
                    <a:cubicBezTo>
                      <a:pt x="134" y="100"/>
                      <a:pt x="129" y="103"/>
                      <a:pt x="130" y="109"/>
                    </a:cubicBezTo>
                    <a:cubicBezTo>
                      <a:pt x="130" y="109"/>
                      <a:pt x="130" y="109"/>
                      <a:pt x="131" y="109"/>
                    </a:cubicBezTo>
                    <a:cubicBezTo>
                      <a:pt x="131" y="109"/>
                      <a:pt x="132" y="109"/>
                      <a:pt x="133" y="109"/>
                    </a:cubicBezTo>
                    <a:cubicBezTo>
                      <a:pt x="134" y="109"/>
                      <a:pt x="135" y="110"/>
                      <a:pt x="136" y="110"/>
                    </a:cubicBezTo>
                    <a:cubicBezTo>
                      <a:pt x="136" y="110"/>
                      <a:pt x="137" y="109"/>
                      <a:pt x="137" y="109"/>
                    </a:cubicBezTo>
                    <a:cubicBezTo>
                      <a:pt x="136" y="108"/>
                      <a:pt x="134" y="108"/>
                      <a:pt x="133" y="106"/>
                    </a:cubicBezTo>
                    <a:cubicBezTo>
                      <a:pt x="134" y="104"/>
                      <a:pt x="133" y="101"/>
                      <a:pt x="135" y="100"/>
                    </a:cubicBezTo>
                    <a:cubicBezTo>
                      <a:pt x="136" y="101"/>
                      <a:pt x="136" y="102"/>
                      <a:pt x="138" y="102"/>
                    </a:cubicBezTo>
                    <a:cubicBezTo>
                      <a:pt x="138" y="102"/>
                      <a:pt x="138" y="102"/>
                      <a:pt x="138" y="102"/>
                    </a:cubicBezTo>
                    <a:cubicBezTo>
                      <a:pt x="139" y="100"/>
                      <a:pt x="138" y="99"/>
                      <a:pt x="136" y="98"/>
                    </a:cubicBezTo>
                    <a:cubicBezTo>
                      <a:pt x="136" y="98"/>
                      <a:pt x="136" y="99"/>
                      <a:pt x="136" y="99"/>
                    </a:cubicBezTo>
                    <a:cubicBezTo>
                      <a:pt x="135" y="99"/>
                      <a:pt x="135" y="99"/>
                      <a:pt x="135" y="99"/>
                    </a:cubicBezTo>
                    <a:cubicBezTo>
                      <a:pt x="136" y="97"/>
                      <a:pt x="135" y="94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8" y="93"/>
                      <a:pt x="138" y="94"/>
                      <a:pt x="138" y="94"/>
                    </a:cubicBezTo>
                    <a:cubicBezTo>
                      <a:pt x="139" y="94"/>
                      <a:pt x="139" y="94"/>
                      <a:pt x="140" y="94"/>
                    </a:cubicBezTo>
                    <a:cubicBezTo>
                      <a:pt x="140" y="94"/>
                      <a:pt x="140" y="94"/>
                      <a:pt x="140" y="94"/>
                    </a:cubicBezTo>
                    <a:cubicBezTo>
                      <a:pt x="141" y="93"/>
                      <a:pt x="142" y="93"/>
                      <a:pt x="142" y="92"/>
                    </a:cubicBezTo>
                    <a:cubicBezTo>
                      <a:pt x="139" y="90"/>
                      <a:pt x="137" y="91"/>
                      <a:pt x="134" y="90"/>
                    </a:cubicBezTo>
                    <a:moveTo>
                      <a:pt x="99" y="91"/>
                    </a:moveTo>
                    <a:cubicBezTo>
                      <a:pt x="99" y="91"/>
                      <a:pt x="99" y="91"/>
                      <a:pt x="99" y="91"/>
                    </a:cubicBezTo>
                    <a:cubicBezTo>
                      <a:pt x="98" y="91"/>
                      <a:pt x="98" y="92"/>
                      <a:pt x="98" y="93"/>
                    </a:cubicBezTo>
                    <a:cubicBezTo>
                      <a:pt x="99" y="93"/>
                      <a:pt x="100" y="93"/>
                      <a:pt x="101" y="93"/>
                    </a:cubicBezTo>
                    <a:cubicBezTo>
                      <a:pt x="101" y="92"/>
                      <a:pt x="101" y="91"/>
                      <a:pt x="99" y="91"/>
                    </a:cubicBezTo>
                    <a:moveTo>
                      <a:pt x="102" y="92"/>
                    </a:moveTo>
                    <a:cubicBezTo>
                      <a:pt x="102" y="92"/>
                      <a:pt x="102" y="92"/>
                      <a:pt x="101" y="92"/>
                    </a:cubicBezTo>
                    <a:cubicBezTo>
                      <a:pt x="101" y="94"/>
                      <a:pt x="102" y="94"/>
                      <a:pt x="103" y="94"/>
                    </a:cubicBezTo>
                    <a:cubicBezTo>
                      <a:pt x="104" y="94"/>
                      <a:pt x="104" y="94"/>
                      <a:pt x="105" y="94"/>
                    </a:cubicBezTo>
                    <a:cubicBezTo>
                      <a:pt x="105" y="93"/>
                      <a:pt x="104" y="92"/>
                      <a:pt x="102" y="92"/>
                    </a:cubicBezTo>
                    <a:moveTo>
                      <a:pt x="146" y="93"/>
                    </a:moveTo>
                    <a:cubicBezTo>
                      <a:pt x="142" y="93"/>
                      <a:pt x="145" y="100"/>
                      <a:pt x="146" y="101"/>
                    </a:cubicBezTo>
                    <a:cubicBezTo>
                      <a:pt x="144" y="104"/>
                      <a:pt x="138" y="109"/>
                      <a:pt x="142" y="112"/>
                    </a:cubicBezTo>
                    <a:cubicBezTo>
                      <a:pt x="143" y="110"/>
                      <a:pt x="143" y="106"/>
                      <a:pt x="146" y="106"/>
                    </a:cubicBezTo>
                    <a:cubicBezTo>
                      <a:pt x="146" y="108"/>
                      <a:pt x="145" y="110"/>
                      <a:pt x="146" y="113"/>
                    </a:cubicBezTo>
                    <a:cubicBezTo>
                      <a:pt x="146" y="113"/>
                      <a:pt x="147" y="113"/>
                      <a:pt x="148" y="113"/>
                    </a:cubicBezTo>
                    <a:cubicBezTo>
                      <a:pt x="148" y="107"/>
                      <a:pt x="148" y="104"/>
                      <a:pt x="148" y="99"/>
                    </a:cubicBezTo>
                    <a:cubicBezTo>
                      <a:pt x="148" y="99"/>
                      <a:pt x="148" y="99"/>
                      <a:pt x="149" y="99"/>
                    </a:cubicBezTo>
                    <a:cubicBezTo>
                      <a:pt x="151" y="99"/>
                      <a:pt x="150" y="96"/>
                      <a:pt x="152" y="95"/>
                    </a:cubicBezTo>
                    <a:cubicBezTo>
                      <a:pt x="152" y="95"/>
                      <a:pt x="152" y="95"/>
                      <a:pt x="151" y="95"/>
                    </a:cubicBezTo>
                    <a:cubicBezTo>
                      <a:pt x="151" y="95"/>
                      <a:pt x="150" y="96"/>
                      <a:pt x="149" y="96"/>
                    </a:cubicBezTo>
                    <a:cubicBezTo>
                      <a:pt x="149" y="97"/>
                      <a:pt x="148" y="98"/>
                      <a:pt x="148" y="98"/>
                    </a:cubicBezTo>
                    <a:cubicBezTo>
                      <a:pt x="148" y="98"/>
                      <a:pt x="148" y="97"/>
                      <a:pt x="148" y="97"/>
                    </a:cubicBezTo>
                    <a:cubicBezTo>
                      <a:pt x="148" y="95"/>
                      <a:pt x="147" y="94"/>
                      <a:pt x="146" y="93"/>
                    </a:cubicBezTo>
                    <a:moveTo>
                      <a:pt x="120" y="96"/>
                    </a:moveTo>
                    <a:cubicBezTo>
                      <a:pt x="119" y="96"/>
                      <a:pt x="118" y="96"/>
                      <a:pt x="118" y="96"/>
                    </a:cubicBezTo>
                    <a:cubicBezTo>
                      <a:pt x="117" y="98"/>
                      <a:pt x="118" y="98"/>
                      <a:pt x="119" y="98"/>
                    </a:cubicBezTo>
                    <a:cubicBezTo>
                      <a:pt x="119" y="98"/>
                      <a:pt x="120" y="98"/>
                      <a:pt x="120" y="98"/>
                    </a:cubicBezTo>
                    <a:cubicBezTo>
                      <a:pt x="120" y="98"/>
                      <a:pt x="120" y="97"/>
                      <a:pt x="120" y="96"/>
                    </a:cubicBezTo>
                    <a:moveTo>
                      <a:pt x="157" y="96"/>
                    </a:moveTo>
                    <a:cubicBezTo>
                      <a:pt x="151" y="96"/>
                      <a:pt x="151" y="109"/>
                      <a:pt x="150" y="114"/>
                    </a:cubicBezTo>
                    <a:cubicBezTo>
                      <a:pt x="150" y="114"/>
                      <a:pt x="151" y="114"/>
                      <a:pt x="151" y="114"/>
                    </a:cubicBezTo>
                    <a:cubicBezTo>
                      <a:pt x="151" y="114"/>
                      <a:pt x="151" y="114"/>
                      <a:pt x="152" y="11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3" y="114"/>
                      <a:pt x="153" y="114"/>
                      <a:pt x="153" y="114"/>
                    </a:cubicBezTo>
                    <a:cubicBezTo>
                      <a:pt x="152" y="110"/>
                      <a:pt x="154" y="107"/>
                      <a:pt x="156" y="106"/>
                    </a:cubicBezTo>
                    <a:cubicBezTo>
                      <a:pt x="153" y="105"/>
                      <a:pt x="154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9" y="101"/>
                      <a:pt x="154" y="105"/>
                      <a:pt x="158" y="107"/>
                    </a:cubicBezTo>
                    <a:cubicBezTo>
                      <a:pt x="161" y="105"/>
                      <a:pt x="161" y="101"/>
                      <a:pt x="161" y="97"/>
                    </a:cubicBezTo>
                    <a:cubicBezTo>
                      <a:pt x="160" y="97"/>
                      <a:pt x="158" y="96"/>
                      <a:pt x="157" y="96"/>
                    </a:cubicBezTo>
                    <a:moveTo>
                      <a:pt x="118" y="102"/>
                    </a:moveTo>
                    <a:cubicBezTo>
                      <a:pt x="117" y="102"/>
                      <a:pt x="116" y="103"/>
                      <a:pt x="115" y="103"/>
                    </a:cubicBezTo>
                    <a:cubicBezTo>
                      <a:pt x="117" y="103"/>
                      <a:pt x="120" y="106"/>
                      <a:pt x="122" y="106"/>
                    </a:cubicBezTo>
                    <a:cubicBezTo>
                      <a:pt x="123" y="106"/>
                      <a:pt x="124" y="106"/>
                      <a:pt x="124" y="105"/>
                    </a:cubicBezTo>
                    <a:cubicBezTo>
                      <a:pt x="123" y="103"/>
                      <a:pt x="120" y="102"/>
                      <a:pt x="118" y="102"/>
                    </a:cubicBezTo>
                    <a:moveTo>
                      <a:pt x="41" y="109"/>
                    </a:moveTo>
                    <a:cubicBezTo>
                      <a:pt x="40" y="110"/>
                      <a:pt x="42" y="110"/>
                      <a:pt x="41" y="111"/>
                    </a:cubicBezTo>
                    <a:cubicBezTo>
                      <a:pt x="41" y="111"/>
                      <a:pt x="41" y="111"/>
                      <a:pt x="40" y="111"/>
                    </a:cubicBezTo>
                    <a:cubicBezTo>
                      <a:pt x="39" y="111"/>
                      <a:pt x="38" y="112"/>
                      <a:pt x="36" y="112"/>
                    </a:cubicBezTo>
                    <a:cubicBezTo>
                      <a:pt x="36" y="114"/>
                      <a:pt x="37" y="114"/>
                      <a:pt x="37" y="115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40" y="115"/>
                      <a:pt x="40" y="114"/>
                      <a:pt x="41" y="114"/>
                    </a:cubicBezTo>
                    <a:cubicBezTo>
                      <a:pt x="42" y="114"/>
                      <a:pt x="43" y="114"/>
                      <a:pt x="43" y="116"/>
                    </a:cubicBezTo>
                    <a:cubicBezTo>
                      <a:pt x="43" y="117"/>
                      <a:pt x="41" y="117"/>
                      <a:pt x="40" y="118"/>
                    </a:cubicBezTo>
                    <a:cubicBezTo>
                      <a:pt x="37" y="118"/>
                      <a:pt x="37" y="114"/>
                      <a:pt x="34" y="113"/>
                    </a:cubicBezTo>
                    <a:cubicBezTo>
                      <a:pt x="33" y="114"/>
                      <a:pt x="35" y="115"/>
                      <a:pt x="34" y="116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33" y="116"/>
                      <a:pt x="33" y="116"/>
                      <a:pt x="33" y="116"/>
                    </a:cubicBezTo>
                    <a:cubicBezTo>
                      <a:pt x="32" y="116"/>
                      <a:pt x="32" y="115"/>
                      <a:pt x="31" y="115"/>
                    </a:cubicBezTo>
                    <a:cubicBezTo>
                      <a:pt x="29" y="115"/>
                      <a:pt x="28" y="116"/>
                      <a:pt x="27" y="117"/>
                    </a:cubicBezTo>
                    <a:cubicBezTo>
                      <a:pt x="28" y="120"/>
                      <a:pt x="30" y="127"/>
                      <a:pt x="33" y="127"/>
                    </a:cubicBezTo>
                    <a:cubicBezTo>
                      <a:pt x="33" y="127"/>
                      <a:pt x="33" y="127"/>
                      <a:pt x="34" y="126"/>
                    </a:cubicBezTo>
                    <a:cubicBezTo>
                      <a:pt x="35" y="133"/>
                      <a:pt x="38" y="138"/>
                      <a:pt x="43" y="141"/>
                    </a:cubicBezTo>
                    <a:cubicBezTo>
                      <a:pt x="45" y="136"/>
                      <a:pt x="39" y="132"/>
                      <a:pt x="36" y="129"/>
                    </a:cubicBezTo>
                    <a:cubicBezTo>
                      <a:pt x="38" y="128"/>
                      <a:pt x="37" y="126"/>
                      <a:pt x="37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6" y="124"/>
                      <a:pt x="36" y="125"/>
                      <a:pt x="36" y="125"/>
                    </a:cubicBezTo>
                    <a:cubicBezTo>
                      <a:pt x="36" y="126"/>
                      <a:pt x="36" y="126"/>
                      <a:pt x="35" y="126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3" y="124"/>
                      <a:pt x="32" y="122"/>
                      <a:pt x="32" y="119"/>
                    </a:cubicBezTo>
                    <a:cubicBezTo>
                      <a:pt x="33" y="120"/>
                      <a:pt x="36" y="119"/>
                      <a:pt x="36" y="121"/>
                    </a:cubicBezTo>
                    <a:cubicBezTo>
                      <a:pt x="37" y="121"/>
                      <a:pt x="37" y="121"/>
                      <a:pt x="38" y="121"/>
                    </a:cubicBezTo>
                    <a:cubicBezTo>
                      <a:pt x="39" y="121"/>
                      <a:pt x="39" y="121"/>
                      <a:pt x="40" y="122"/>
                    </a:cubicBezTo>
                    <a:cubicBezTo>
                      <a:pt x="43" y="120"/>
                      <a:pt x="46" y="119"/>
                      <a:pt x="47" y="116"/>
                    </a:cubicBezTo>
                    <a:cubicBezTo>
                      <a:pt x="45" y="113"/>
                      <a:pt x="44" y="110"/>
                      <a:pt x="41" y="109"/>
                    </a:cubicBezTo>
                    <a:moveTo>
                      <a:pt x="156" y="114"/>
                    </a:moveTo>
                    <a:cubicBezTo>
                      <a:pt x="155" y="114"/>
                      <a:pt x="155" y="114"/>
                      <a:pt x="154" y="114"/>
                    </a:cubicBezTo>
                    <a:cubicBezTo>
                      <a:pt x="154" y="115"/>
                      <a:pt x="154" y="115"/>
                      <a:pt x="154" y="116"/>
                    </a:cubicBezTo>
                    <a:cubicBezTo>
                      <a:pt x="155" y="116"/>
                      <a:pt x="155" y="116"/>
                      <a:pt x="156" y="116"/>
                    </a:cubicBezTo>
                    <a:cubicBezTo>
                      <a:pt x="156" y="115"/>
                      <a:pt x="156" y="115"/>
                      <a:pt x="156" y="114"/>
                    </a:cubicBezTo>
                    <a:moveTo>
                      <a:pt x="94" y="115"/>
                    </a:moveTo>
                    <a:cubicBezTo>
                      <a:pt x="94" y="115"/>
                      <a:pt x="94" y="115"/>
                      <a:pt x="94" y="115"/>
                    </a:cubicBezTo>
                    <a:cubicBezTo>
                      <a:pt x="93" y="116"/>
                      <a:pt x="94" y="116"/>
                      <a:pt x="94" y="116"/>
                    </a:cubicBezTo>
                    <a:cubicBezTo>
                      <a:pt x="95" y="116"/>
                      <a:pt x="96" y="116"/>
                      <a:pt x="96" y="116"/>
                    </a:cubicBezTo>
                    <a:cubicBezTo>
                      <a:pt x="95" y="116"/>
                      <a:pt x="95" y="115"/>
                      <a:pt x="94" y="115"/>
                    </a:cubicBezTo>
                    <a:moveTo>
                      <a:pt x="93" y="118"/>
                    </a:moveTo>
                    <a:cubicBezTo>
                      <a:pt x="90" y="118"/>
                      <a:pt x="87" y="121"/>
                      <a:pt x="88" y="126"/>
                    </a:cubicBezTo>
                    <a:cubicBezTo>
                      <a:pt x="90" y="128"/>
                      <a:pt x="92" y="129"/>
                      <a:pt x="94" y="129"/>
                    </a:cubicBezTo>
                    <a:cubicBezTo>
                      <a:pt x="96" y="129"/>
                      <a:pt x="99" y="128"/>
                      <a:pt x="101" y="127"/>
                    </a:cubicBezTo>
                    <a:cubicBezTo>
                      <a:pt x="103" y="126"/>
                      <a:pt x="106" y="125"/>
                      <a:pt x="108" y="125"/>
                    </a:cubicBezTo>
                    <a:cubicBezTo>
                      <a:pt x="108" y="125"/>
                      <a:pt x="109" y="125"/>
                      <a:pt x="109" y="125"/>
                    </a:cubicBezTo>
                    <a:cubicBezTo>
                      <a:pt x="109" y="125"/>
                      <a:pt x="109" y="125"/>
                      <a:pt x="109" y="125"/>
                    </a:cubicBezTo>
                    <a:cubicBezTo>
                      <a:pt x="107" y="125"/>
                      <a:pt x="106" y="126"/>
                      <a:pt x="106" y="128"/>
                    </a:cubicBezTo>
                    <a:cubicBezTo>
                      <a:pt x="107" y="129"/>
                      <a:pt x="108" y="129"/>
                      <a:pt x="108" y="131"/>
                    </a:cubicBezTo>
                    <a:cubicBezTo>
                      <a:pt x="108" y="131"/>
                      <a:pt x="108" y="131"/>
                      <a:pt x="109" y="131"/>
                    </a:cubicBezTo>
                    <a:cubicBezTo>
                      <a:pt x="110" y="131"/>
                      <a:pt x="111" y="130"/>
                      <a:pt x="112" y="130"/>
                    </a:cubicBezTo>
                    <a:cubicBezTo>
                      <a:pt x="112" y="128"/>
                      <a:pt x="112" y="126"/>
                      <a:pt x="112" y="124"/>
                    </a:cubicBezTo>
                    <a:cubicBezTo>
                      <a:pt x="110" y="124"/>
                      <a:pt x="109" y="122"/>
                      <a:pt x="107" y="121"/>
                    </a:cubicBezTo>
                    <a:cubicBezTo>
                      <a:pt x="103" y="124"/>
                      <a:pt x="96" y="126"/>
                      <a:pt x="92" y="126"/>
                    </a:cubicBezTo>
                    <a:cubicBezTo>
                      <a:pt x="91" y="126"/>
                      <a:pt x="89" y="121"/>
                      <a:pt x="92" y="120"/>
                    </a:cubicBezTo>
                    <a:cubicBezTo>
                      <a:pt x="92" y="121"/>
                      <a:pt x="92" y="123"/>
                      <a:pt x="92" y="124"/>
                    </a:cubicBezTo>
                    <a:cubicBezTo>
                      <a:pt x="93" y="124"/>
                      <a:pt x="94" y="124"/>
                      <a:pt x="95" y="124"/>
                    </a:cubicBezTo>
                    <a:cubicBezTo>
                      <a:pt x="95" y="124"/>
                      <a:pt x="96" y="124"/>
                      <a:pt x="97" y="124"/>
                    </a:cubicBezTo>
                    <a:cubicBezTo>
                      <a:pt x="97" y="121"/>
                      <a:pt x="97" y="121"/>
                      <a:pt x="97" y="119"/>
                    </a:cubicBezTo>
                    <a:cubicBezTo>
                      <a:pt x="95" y="118"/>
                      <a:pt x="94" y="118"/>
                      <a:pt x="93" y="118"/>
                    </a:cubicBezTo>
                    <a:moveTo>
                      <a:pt x="85" y="118"/>
                    </a:moveTo>
                    <a:cubicBezTo>
                      <a:pt x="83" y="118"/>
                      <a:pt x="82" y="123"/>
                      <a:pt x="85" y="124"/>
                    </a:cubicBezTo>
                    <a:cubicBezTo>
                      <a:pt x="86" y="123"/>
                      <a:pt x="87" y="121"/>
                      <a:pt x="87" y="120"/>
                    </a:cubicBezTo>
                    <a:cubicBezTo>
                      <a:pt x="87" y="119"/>
                      <a:pt x="86" y="118"/>
                      <a:pt x="85" y="118"/>
                    </a:cubicBezTo>
                    <a:moveTo>
                      <a:pt x="49" y="122"/>
                    </a:moveTo>
                    <a:cubicBezTo>
                      <a:pt x="49" y="122"/>
                      <a:pt x="49" y="122"/>
                      <a:pt x="49" y="122"/>
                    </a:cubicBezTo>
                    <a:cubicBezTo>
                      <a:pt x="49" y="123"/>
                      <a:pt x="49" y="123"/>
                      <a:pt x="48" y="123"/>
                    </a:cubicBezTo>
                    <a:cubicBezTo>
                      <a:pt x="48" y="123"/>
                      <a:pt x="48" y="123"/>
                      <a:pt x="48" y="123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6" y="124"/>
                      <a:pt x="46" y="125"/>
                      <a:pt x="46" y="125"/>
                    </a:cubicBezTo>
                    <a:cubicBezTo>
                      <a:pt x="45" y="125"/>
                      <a:pt x="45" y="125"/>
                      <a:pt x="44" y="125"/>
                    </a:cubicBezTo>
                    <a:cubicBezTo>
                      <a:pt x="42" y="125"/>
                      <a:pt x="40" y="128"/>
                      <a:pt x="38" y="129"/>
                    </a:cubicBezTo>
                    <a:cubicBezTo>
                      <a:pt x="39" y="129"/>
                      <a:pt x="39" y="130"/>
                      <a:pt x="39" y="131"/>
                    </a:cubicBezTo>
                    <a:cubicBezTo>
                      <a:pt x="41" y="131"/>
                      <a:pt x="42" y="130"/>
                      <a:pt x="43" y="130"/>
                    </a:cubicBezTo>
                    <a:cubicBezTo>
                      <a:pt x="45" y="132"/>
                      <a:pt x="43" y="133"/>
                      <a:pt x="44" y="136"/>
                    </a:cubicBezTo>
                    <a:cubicBezTo>
                      <a:pt x="50" y="135"/>
                      <a:pt x="50" y="129"/>
                      <a:pt x="54" y="126"/>
                    </a:cubicBezTo>
                    <a:cubicBezTo>
                      <a:pt x="53" y="124"/>
                      <a:pt x="52" y="122"/>
                      <a:pt x="49" y="122"/>
                    </a:cubicBezTo>
                    <a:moveTo>
                      <a:pt x="135" y="125"/>
                    </a:move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6"/>
                      <a:pt x="135" y="126"/>
                      <a:pt x="135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moveTo>
                      <a:pt x="33" y="128"/>
                    </a:moveTo>
                    <a:cubicBezTo>
                      <a:pt x="33" y="128"/>
                      <a:pt x="32" y="129"/>
                      <a:pt x="33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129"/>
                      <a:pt x="34" y="129"/>
                      <a:pt x="34" y="129"/>
                    </a:cubicBezTo>
                    <a:cubicBezTo>
                      <a:pt x="33" y="129"/>
                      <a:pt x="33" y="128"/>
                      <a:pt x="33" y="128"/>
                    </a:cubicBezTo>
                    <a:moveTo>
                      <a:pt x="101" y="132"/>
                    </a:moveTo>
                    <a:cubicBezTo>
                      <a:pt x="100" y="133"/>
                      <a:pt x="100" y="133"/>
                      <a:pt x="101" y="133"/>
                    </a:cubicBezTo>
                    <a:cubicBezTo>
                      <a:pt x="101" y="133"/>
                      <a:pt x="102" y="133"/>
                      <a:pt x="101" y="132"/>
                    </a:cubicBezTo>
                    <a:moveTo>
                      <a:pt x="126" y="134"/>
                    </a:moveTo>
                    <a:cubicBezTo>
                      <a:pt x="126" y="134"/>
                      <a:pt x="125" y="134"/>
                      <a:pt x="125" y="134"/>
                    </a:cubicBezTo>
                    <a:cubicBezTo>
                      <a:pt x="125" y="135"/>
                      <a:pt x="126" y="136"/>
                      <a:pt x="125" y="13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24" y="142"/>
                      <a:pt x="128" y="149"/>
                      <a:pt x="133" y="151"/>
                    </a:cubicBezTo>
                    <a:cubicBezTo>
                      <a:pt x="135" y="151"/>
                      <a:pt x="137" y="150"/>
                      <a:pt x="138" y="148"/>
                    </a:cubicBezTo>
                    <a:cubicBezTo>
                      <a:pt x="137" y="142"/>
                      <a:pt x="135" y="134"/>
                      <a:pt x="126" y="134"/>
                    </a:cubicBezTo>
                    <a:moveTo>
                      <a:pt x="56" y="134"/>
                    </a:move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5"/>
                      <a:pt x="56" y="135"/>
                    </a:cubicBezTo>
                    <a:cubicBezTo>
                      <a:pt x="56" y="135"/>
                      <a:pt x="57" y="135"/>
                      <a:pt x="57" y="135"/>
                    </a:cubicBezTo>
                    <a:cubicBezTo>
                      <a:pt x="58" y="135"/>
                      <a:pt x="58" y="135"/>
                      <a:pt x="58" y="134"/>
                    </a:cubicBezTo>
                    <a:cubicBezTo>
                      <a:pt x="58" y="134"/>
                      <a:pt x="58" y="134"/>
                      <a:pt x="58" y="134"/>
                    </a:cubicBezTo>
                    <a:cubicBezTo>
                      <a:pt x="58" y="134"/>
                      <a:pt x="57" y="134"/>
                      <a:pt x="57" y="134"/>
                    </a:cubicBezTo>
                    <a:cubicBezTo>
                      <a:pt x="57" y="134"/>
                      <a:pt x="57" y="134"/>
                      <a:pt x="56" y="134"/>
                    </a:cubicBezTo>
                    <a:moveTo>
                      <a:pt x="69" y="134"/>
                    </a:moveTo>
                    <a:cubicBezTo>
                      <a:pt x="69" y="134"/>
                      <a:pt x="69" y="134"/>
                      <a:pt x="68" y="135"/>
                    </a:cubicBezTo>
                    <a:cubicBezTo>
                      <a:pt x="68" y="135"/>
                      <a:pt x="68" y="135"/>
                      <a:pt x="68" y="135"/>
                    </a:cubicBezTo>
                    <a:cubicBezTo>
                      <a:pt x="69" y="135"/>
                      <a:pt x="69" y="135"/>
                      <a:pt x="70" y="135"/>
                    </a:cubicBezTo>
                    <a:cubicBezTo>
                      <a:pt x="70" y="135"/>
                      <a:pt x="70" y="135"/>
                      <a:pt x="70" y="134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0" y="134"/>
                      <a:pt x="69" y="134"/>
                      <a:pt x="69" y="134"/>
                    </a:cubicBezTo>
                    <a:moveTo>
                      <a:pt x="62" y="135"/>
                    </a:moveTo>
                    <a:cubicBezTo>
                      <a:pt x="60" y="135"/>
                      <a:pt x="57" y="135"/>
                      <a:pt x="56" y="137"/>
                    </a:cubicBezTo>
                    <a:cubicBezTo>
                      <a:pt x="56" y="137"/>
                      <a:pt x="56" y="137"/>
                      <a:pt x="56" y="137"/>
                    </a:cubicBezTo>
                    <a:cubicBezTo>
                      <a:pt x="57" y="137"/>
                      <a:pt x="57" y="137"/>
                      <a:pt x="57" y="137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9" y="137"/>
                      <a:pt x="57" y="136"/>
                      <a:pt x="58" y="136"/>
                    </a:cubicBezTo>
                    <a:cubicBezTo>
                      <a:pt x="58" y="136"/>
                      <a:pt x="58" y="136"/>
                      <a:pt x="58" y="136"/>
                    </a:cubicBezTo>
                    <a:cubicBezTo>
                      <a:pt x="60" y="136"/>
                      <a:pt x="60" y="138"/>
                      <a:pt x="59" y="139"/>
                    </a:cubicBezTo>
                    <a:cubicBezTo>
                      <a:pt x="58" y="139"/>
                      <a:pt x="57" y="139"/>
                      <a:pt x="57" y="139"/>
                    </a:cubicBezTo>
                    <a:cubicBezTo>
                      <a:pt x="56" y="140"/>
                      <a:pt x="57" y="141"/>
                      <a:pt x="56" y="142"/>
                    </a:cubicBezTo>
                    <a:cubicBezTo>
                      <a:pt x="57" y="142"/>
                      <a:pt x="57" y="142"/>
                      <a:pt x="57" y="142"/>
                    </a:cubicBezTo>
                    <a:cubicBezTo>
                      <a:pt x="57" y="142"/>
                      <a:pt x="57" y="142"/>
                      <a:pt x="58" y="142"/>
                    </a:cubicBezTo>
                    <a:cubicBezTo>
                      <a:pt x="58" y="141"/>
                      <a:pt x="58" y="141"/>
                      <a:pt x="59" y="141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4"/>
                      <a:pt x="59" y="146"/>
                      <a:pt x="61" y="147"/>
                    </a:cubicBezTo>
                    <a:cubicBezTo>
                      <a:pt x="60" y="148"/>
                      <a:pt x="59" y="149"/>
                      <a:pt x="58" y="150"/>
                    </a:cubicBezTo>
                    <a:cubicBezTo>
                      <a:pt x="59" y="147"/>
                      <a:pt x="58" y="145"/>
                      <a:pt x="56" y="143"/>
                    </a:cubicBezTo>
                    <a:cubicBezTo>
                      <a:pt x="54" y="145"/>
                      <a:pt x="53" y="147"/>
                      <a:pt x="53" y="150"/>
                    </a:cubicBezTo>
                    <a:cubicBezTo>
                      <a:pt x="55" y="152"/>
                      <a:pt x="58" y="153"/>
                      <a:pt x="60" y="155"/>
                    </a:cubicBezTo>
                    <a:cubicBezTo>
                      <a:pt x="64" y="153"/>
                      <a:pt x="67" y="144"/>
                      <a:pt x="62" y="141"/>
                    </a:cubicBezTo>
                    <a:cubicBezTo>
                      <a:pt x="62" y="139"/>
                      <a:pt x="62" y="138"/>
                      <a:pt x="64" y="137"/>
                    </a:cubicBezTo>
                    <a:cubicBezTo>
                      <a:pt x="65" y="138"/>
                      <a:pt x="65" y="138"/>
                      <a:pt x="66" y="139"/>
                    </a:cubicBezTo>
                    <a:cubicBezTo>
                      <a:pt x="65" y="140"/>
                      <a:pt x="66" y="142"/>
                      <a:pt x="65" y="143"/>
                    </a:cubicBezTo>
                    <a:cubicBezTo>
                      <a:pt x="66" y="144"/>
                      <a:pt x="66" y="144"/>
                      <a:pt x="67" y="144"/>
                    </a:cubicBezTo>
                    <a:cubicBezTo>
                      <a:pt x="67" y="144"/>
                      <a:pt x="67" y="143"/>
                      <a:pt x="68" y="143"/>
                    </a:cubicBezTo>
                    <a:cubicBezTo>
                      <a:pt x="69" y="141"/>
                      <a:pt x="70" y="140"/>
                      <a:pt x="70" y="138"/>
                    </a:cubicBezTo>
                    <a:cubicBezTo>
                      <a:pt x="68" y="136"/>
                      <a:pt x="65" y="135"/>
                      <a:pt x="62" y="135"/>
                    </a:cubicBezTo>
                    <a:moveTo>
                      <a:pt x="74" y="140"/>
                    </a:moveTo>
                    <a:cubicBezTo>
                      <a:pt x="72" y="146"/>
                      <a:pt x="68" y="150"/>
                      <a:pt x="68" y="158"/>
                    </a:cubicBezTo>
                    <a:cubicBezTo>
                      <a:pt x="69" y="159"/>
                      <a:pt x="71" y="159"/>
                      <a:pt x="73" y="159"/>
                    </a:cubicBezTo>
                    <a:cubicBezTo>
                      <a:pt x="73" y="158"/>
                      <a:pt x="73" y="157"/>
                      <a:pt x="74" y="157"/>
                    </a:cubicBezTo>
                    <a:cubicBezTo>
                      <a:pt x="74" y="157"/>
                      <a:pt x="74" y="157"/>
                      <a:pt x="75" y="157"/>
                    </a:cubicBezTo>
                    <a:cubicBezTo>
                      <a:pt x="73" y="158"/>
                      <a:pt x="75" y="160"/>
                      <a:pt x="75" y="161"/>
                    </a:cubicBezTo>
                    <a:cubicBezTo>
                      <a:pt x="76" y="161"/>
                      <a:pt x="77" y="161"/>
                      <a:pt x="78" y="161"/>
                    </a:cubicBezTo>
                    <a:cubicBezTo>
                      <a:pt x="78" y="160"/>
                      <a:pt x="78" y="159"/>
                      <a:pt x="78" y="158"/>
                    </a:cubicBezTo>
                    <a:cubicBezTo>
                      <a:pt x="77" y="158"/>
                      <a:pt x="76" y="157"/>
                      <a:pt x="76" y="155"/>
                    </a:cubicBezTo>
                    <a:cubicBezTo>
                      <a:pt x="76" y="155"/>
                      <a:pt x="76" y="155"/>
                      <a:pt x="75" y="155"/>
                    </a:cubicBezTo>
                    <a:cubicBezTo>
                      <a:pt x="75" y="155"/>
                      <a:pt x="74" y="155"/>
                      <a:pt x="74" y="156"/>
                    </a:cubicBezTo>
                    <a:cubicBezTo>
                      <a:pt x="74" y="156"/>
                      <a:pt x="73" y="156"/>
                      <a:pt x="73" y="156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73" y="156"/>
                      <a:pt x="72" y="155"/>
                      <a:pt x="72" y="155"/>
                    </a:cubicBezTo>
                    <a:cubicBezTo>
                      <a:pt x="73" y="155"/>
                      <a:pt x="73" y="152"/>
                      <a:pt x="74" y="151"/>
                    </a:cubicBezTo>
                    <a:cubicBezTo>
                      <a:pt x="75" y="152"/>
                      <a:pt x="77" y="152"/>
                      <a:pt x="79" y="153"/>
                    </a:cubicBezTo>
                    <a:cubicBezTo>
                      <a:pt x="81" y="149"/>
                      <a:pt x="76" y="149"/>
                      <a:pt x="75" y="147"/>
                    </a:cubicBezTo>
                    <a:cubicBezTo>
                      <a:pt x="75" y="146"/>
                      <a:pt x="75" y="145"/>
                      <a:pt x="76" y="143"/>
                    </a:cubicBezTo>
                    <a:cubicBezTo>
                      <a:pt x="76" y="144"/>
                      <a:pt x="76" y="144"/>
                      <a:pt x="77" y="144"/>
                    </a:cubicBezTo>
                    <a:cubicBezTo>
                      <a:pt x="77" y="144"/>
                      <a:pt x="77" y="143"/>
                      <a:pt x="78" y="143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3"/>
                      <a:pt x="79" y="143"/>
                      <a:pt x="79" y="143"/>
                    </a:cubicBezTo>
                    <a:cubicBezTo>
                      <a:pt x="79" y="145"/>
                      <a:pt x="80" y="146"/>
                      <a:pt x="81" y="146"/>
                    </a:cubicBezTo>
                    <a:cubicBezTo>
                      <a:pt x="81" y="145"/>
                      <a:pt x="82" y="144"/>
                      <a:pt x="82" y="142"/>
                    </a:cubicBezTo>
                    <a:cubicBezTo>
                      <a:pt x="81" y="142"/>
                      <a:pt x="81" y="141"/>
                      <a:pt x="80" y="141"/>
                    </a:cubicBezTo>
                    <a:cubicBezTo>
                      <a:pt x="80" y="142"/>
                      <a:pt x="79" y="142"/>
                      <a:pt x="78" y="142"/>
                    </a:cubicBezTo>
                    <a:cubicBezTo>
                      <a:pt x="78" y="140"/>
                      <a:pt x="75" y="141"/>
                      <a:pt x="74" y="140"/>
                    </a:cubicBezTo>
                    <a:moveTo>
                      <a:pt x="99" y="142"/>
                    </a:move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5"/>
                      <a:pt x="100" y="153"/>
                      <a:pt x="98" y="154"/>
                    </a:cubicBezTo>
                    <a:cubicBezTo>
                      <a:pt x="98" y="154"/>
                      <a:pt x="98" y="154"/>
                      <a:pt x="98" y="154"/>
                    </a:cubicBezTo>
                    <a:cubicBezTo>
                      <a:pt x="98" y="154"/>
                      <a:pt x="98" y="154"/>
                      <a:pt x="98" y="154"/>
                    </a:cubicBezTo>
                    <a:cubicBezTo>
                      <a:pt x="99" y="156"/>
                      <a:pt x="100" y="159"/>
                      <a:pt x="103" y="161"/>
                    </a:cubicBezTo>
                    <a:cubicBezTo>
                      <a:pt x="103" y="160"/>
                      <a:pt x="104" y="158"/>
                      <a:pt x="105" y="158"/>
                    </a:cubicBezTo>
                    <a:cubicBezTo>
                      <a:pt x="101" y="154"/>
                      <a:pt x="101" y="146"/>
                      <a:pt x="104" y="146"/>
                    </a:cubicBezTo>
                    <a:cubicBezTo>
                      <a:pt x="106" y="146"/>
                      <a:pt x="107" y="147"/>
                      <a:pt x="109" y="148"/>
                    </a:cubicBezTo>
                    <a:cubicBezTo>
                      <a:pt x="109" y="145"/>
                      <a:pt x="107" y="144"/>
                      <a:pt x="106" y="142"/>
                    </a:cubicBezTo>
                    <a:cubicBezTo>
                      <a:pt x="106" y="142"/>
                      <a:pt x="106" y="142"/>
                      <a:pt x="106" y="142"/>
                    </a:cubicBezTo>
                    <a:cubicBezTo>
                      <a:pt x="104" y="142"/>
                      <a:pt x="103" y="143"/>
                      <a:pt x="102" y="144"/>
                    </a:cubicBezTo>
                    <a:cubicBezTo>
                      <a:pt x="102" y="143"/>
                      <a:pt x="101" y="142"/>
                      <a:pt x="99" y="142"/>
                    </a:cubicBezTo>
                    <a:moveTo>
                      <a:pt x="89" y="144"/>
                    </a:moveTo>
                    <a:cubicBezTo>
                      <a:pt x="88" y="144"/>
                      <a:pt x="87" y="144"/>
                      <a:pt x="86" y="144"/>
                    </a:cubicBezTo>
                    <a:cubicBezTo>
                      <a:pt x="87" y="146"/>
                      <a:pt x="84" y="146"/>
                      <a:pt x="85" y="149"/>
                    </a:cubicBezTo>
                    <a:cubicBezTo>
                      <a:pt x="85" y="149"/>
                      <a:pt x="85" y="149"/>
                      <a:pt x="85" y="149"/>
                    </a:cubicBezTo>
                    <a:cubicBezTo>
                      <a:pt x="85" y="149"/>
                      <a:pt x="84" y="149"/>
                      <a:pt x="84" y="149"/>
                    </a:cubicBezTo>
                    <a:cubicBezTo>
                      <a:pt x="84" y="149"/>
                      <a:pt x="84" y="149"/>
                      <a:pt x="84" y="149"/>
                    </a:cubicBezTo>
                    <a:cubicBezTo>
                      <a:pt x="83" y="149"/>
                      <a:pt x="82" y="149"/>
                      <a:pt x="82" y="150"/>
                    </a:cubicBezTo>
                    <a:cubicBezTo>
                      <a:pt x="82" y="151"/>
                      <a:pt x="84" y="150"/>
                      <a:pt x="84" y="151"/>
                    </a:cubicBezTo>
                    <a:cubicBezTo>
                      <a:pt x="82" y="159"/>
                      <a:pt x="85" y="163"/>
                      <a:pt x="92" y="163"/>
                    </a:cubicBezTo>
                    <a:cubicBezTo>
                      <a:pt x="93" y="163"/>
                      <a:pt x="94" y="163"/>
                      <a:pt x="96" y="163"/>
                    </a:cubicBezTo>
                    <a:cubicBezTo>
                      <a:pt x="95" y="161"/>
                      <a:pt x="94" y="158"/>
                      <a:pt x="94" y="155"/>
                    </a:cubicBezTo>
                    <a:cubicBezTo>
                      <a:pt x="92" y="155"/>
                      <a:pt x="92" y="156"/>
                      <a:pt x="91" y="156"/>
                    </a:cubicBezTo>
                    <a:cubicBezTo>
                      <a:pt x="91" y="156"/>
                      <a:pt x="91" y="156"/>
                      <a:pt x="90" y="156"/>
                    </a:cubicBezTo>
                    <a:cubicBezTo>
                      <a:pt x="89" y="158"/>
                      <a:pt x="91" y="158"/>
                      <a:pt x="91" y="160"/>
                    </a:cubicBezTo>
                    <a:cubicBezTo>
                      <a:pt x="91" y="160"/>
                      <a:pt x="90" y="160"/>
                      <a:pt x="90" y="160"/>
                    </a:cubicBezTo>
                    <a:cubicBezTo>
                      <a:pt x="90" y="160"/>
                      <a:pt x="89" y="160"/>
                      <a:pt x="89" y="160"/>
                    </a:cubicBezTo>
                    <a:cubicBezTo>
                      <a:pt x="89" y="160"/>
                      <a:pt x="88" y="160"/>
                      <a:pt x="88" y="160"/>
                    </a:cubicBezTo>
                    <a:cubicBezTo>
                      <a:pt x="88" y="160"/>
                      <a:pt x="88" y="160"/>
                      <a:pt x="87" y="160"/>
                    </a:cubicBezTo>
                    <a:cubicBezTo>
                      <a:pt x="87" y="154"/>
                      <a:pt x="86" y="151"/>
                      <a:pt x="88" y="146"/>
                    </a:cubicBezTo>
                    <a:cubicBezTo>
                      <a:pt x="89" y="146"/>
                      <a:pt x="89" y="146"/>
                      <a:pt x="89" y="146"/>
                    </a:cubicBezTo>
                    <a:cubicBezTo>
                      <a:pt x="90" y="146"/>
                      <a:pt x="92" y="147"/>
                      <a:pt x="92" y="148"/>
                    </a:cubicBezTo>
                    <a:cubicBezTo>
                      <a:pt x="92" y="149"/>
                      <a:pt x="92" y="151"/>
                      <a:pt x="92" y="151"/>
                    </a:cubicBezTo>
                    <a:cubicBezTo>
                      <a:pt x="93" y="151"/>
                      <a:pt x="94" y="151"/>
                      <a:pt x="95" y="151"/>
                    </a:cubicBezTo>
                    <a:cubicBezTo>
                      <a:pt x="97" y="147"/>
                      <a:pt x="94" y="144"/>
                      <a:pt x="89" y="144"/>
                    </a:cubicBezTo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8" y="147"/>
                      <a:pt x="69" y="148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70" y="147"/>
                      <a:pt x="71" y="147"/>
                      <a:pt x="71" y="146"/>
                    </a:cubicBezTo>
                    <a:moveTo>
                      <a:pt x="108" y="151"/>
                    </a:moveTo>
                    <a:cubicBezTo>
                      <a:pt x="108" y="151"/>
                      <a:pt x="107" y="152"/>
                      <a:pt x="107" y="152"/>
                    </a:cubicBezTo>
                    <a:cubicBezTo>
                      <a:pt x="109" y="154"/>
                      <a:pt x="107" y="156"/>
                      <a:pt x="108" y="160"/>
                    </a:cubicBezTo>
                    <a:cubicBezTo>
                      <a:pt x="109" y="160"/>
                      <a:pt x="110" y="160"/>
                      <a:pt x="110" y="160"/>
                    </a:cubicBezTo>
                    <a:cubicBezTo>
                      <a:pt x="110" y="156"/>
                      <a:pt x="111" y="151"/>
                      <a:pt x="108" y="151"/>
                    </a:cubicBezTo>
                    <a:moveTo>
                      <a:pt x="76" y="153"/>
                    </a:moveTo>
                    <a:cubicBezTo>
                      <a:pt x="76" y="153"/>
                      <a:pt x="76" y="153"/>
                      <a:pt x="76" y="154"/>
                    </a:cubicBezTo>
                    <a:cubicBezTo>
                      <a:pt x="76" y="154"/>
                      <a:pt x="76" y="154"/>
                      <a:pt x="76" y="154"/>
                    </a:cubicBezTo>
                    <a:cubicBezTo>
                      <a:pt x="76" y="154"/>
                      <a:pt x="76" y="154"/>
                      <a:pt x="76" y="154"/>
                    </a:cubicBezTo>
                    <a:cubicBezTo>
                      <a:pt x="76" y="153"/>
                      <a:pt x="76" y="153"/>
                      <a:pt x="76" y="153"/>
                    </a:cubicBezTo>
                    <a:moveTo>
                      <a:pt x="57" y="155"/>
                    </a:moveTo>
                    <a:cubicBezTo>
                      <a:pt x="57" y="155"/>
                      <a:pt x="57" y="155"/>
                      <a:pt x="57" y="156"/>
                    </a:cubicBezTo>
                    <a:cubicBezTo>
                      <a:pt x="57" y="156"/>
                      <a:pt x="57" y="156"/>
                      <a:pt x="57" y="156"/>
                    </a:cubicBezTo>
                    <a:cubicBezTo>
                      <a:pt x="58" y="156"/>
                      <a:pt x="58" y="156"/>
                      <a:pt x="58" y="156"/>
                    </a:cubicBezTo>
                    <a:cubicBezTo>
                      <a:pt x="58" y="155"/>
                      <a:pt x="57" y="155"/>
                      <a:pt x="57" y="155"/>
                    </a:cubicBezTo>
                    <a:moveTo>
                      <a:pt x="89" y="157"/>
                    </a:moveTo>
                    <a:cubicBezTo>
                      <a:pt x="89" y="157"/>
                      <a:pt x="89" y="158"/>
                      <a:pt x="88" y="158"/>
                    </a:cubicBezTo>
                    <a:cubicBezTo>
                      <a:pt x="88" y="159"/>
                      <a:pt x="88" y="159"/>
                      <a:pt x="88" y="159"/>
                    </a:cubicBezTo>
                    <a:cubicBezTo>
                      <a:pt x="88" y="159"/>
                      <a:pt x="88" y="158"/>
                      <a:pt x="88" y="158"/>
                    </a:cubicBezTo>
                    <a:cubicBezTo>
                      <a:pt x="89" y="158"/>
                      <a:pt x="89" y="157"/>
                      <a:pt x="89" y="157"/>
                    </a:cubicBezTo>
                    <a:moveTo>
                      <a:pt x="108" y="164"/>
                    </a:moveTo>
                    <a:cubicBezTo>
                      <a:pt x="108" y="164"/>
                      <a:pt x="108" y="164"/>
                      <a:pt x="108" y="164"/>
                    </a:cubicBezTo>
                    <a:cubicBezTo>
                      <a:pt x="108" y="164"/>
                      <a:pt x="108" y="164"/>
                      <a:pt x="108" y="164"/>
                    </a:cubicBezTo>
                    <a:cubicBezTo>
                      <a:pt x="108" y="164"/>
                      <a:pt x="109" y="164"/>
                      <a:pt x="109" y="164"/>
                    </a:cubicBezTo>
                    <a:cubicBezTo>
                      <a:pt x="109" y="164"/>
                      <a:pt x="109" y="164"/>
                      <a:pt x="108" y="164"/>
                    </a:cubicBezTo>
                    <a:moveTo>
                      <a:pt x="61" y="163"/>
                    </a:moveTo>
                    <a:cubicBezTo>
                      <a:pt x="61" y="163"/>
                      <a:pt x="60" y="163"/>
                      <a:pt x="60" y="163"/>
                    </a:cubicBezTo>
                    <a:cubicBezTo>
                      <a:pt x="61" y="163"/>
                      <a:pt x="62" y="162"/>
                      <a:pt x="63" y="162"/>
                    </a:cubicBezTo>
                    <a:cubicBezTo>
                      <a:pt x="63" y="162"/>
                      <a:pt x="62" y="163"/>
                      <a:pt x="61" y="163"/>
                    </a:cubicBezTo>
                    <a:moveTo>
                      <a:pt x="135" y="160"/>
                    </a:moveTo>
                    <a:cubicBezTo>
                      <a:pt x="135" y="159"/>
                      <a:pt x="135" y="159"/>
                      <a:pt x="135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60"/>
                      <a:pt x="136" y="160"/>
                      <a:pt x="136" y="160"/>
                    </a:cubicBezTo>
                    <a:cubicBezTo>
                      <a:pt x="135" y="160"/>
                      <a:pt x="135" y="160"/>
                      <a:pt x="135" y="160"/>
                    </a:cubicBezTo>
                    <a:moveTo>
                      <a:pt x="118" y="153"/>
                    </a:move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8" y="153"/>
                      <a:pt x="118" y="152"/>
                      <a:pt x="118" y="152"/>
                    </a:cubicBezTo>
                    <a:cubicBezTo>
                      <a:pt x="118" y="152"/>
                      <a:pt x="118" y="153"/>
                      <a:pt x="118" y="153"/>
                    </a:cubicBezTo>
                    <a:cubicBezTo>
                      <a:pt x="119" y="153"/>
                      <a:pt x="118" y="153"/>
                      <a:pt x="118" y="153"/>
                    </a:cubicBezTo>
                    <a:moveTo>
                      <a:pt x="118" y="149"/>
                    </a:move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7"/>
                      <a:pt x="116" y="146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8" y="145"/>
                      <a:pt x="118" y="147"/>
                      <a:pt x="120" y="147"/>
                    </a:cubicBezTo>
                    <a:cubicBezTo>
                      <a:pt x="119" y="148"/>
                      <a:pt x="119" y="149"/>
                      <a:pt x="118" y="149"/>
                    </a:cubicBezTo>
                    <a:moveTo>
                      <a:pt x="116" y="144"/>
                    </a:move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6" y="143"/>
                      <a:pt x="116" y="144"/>
                      <a:pt x="116" y="144"/>
                    </a:cubicBezTo>
                    <a:cubicBezTo>
                      <a:pt x="116" y="144"/>
                      <a:pt x="116" y="144"/>
                      <a:pt x="116" y="144"/>
                    </a:cubicBezTo>
                    <a:moveTo>
                      <a:pt x="134" y="148"/>
                    </a:moveTo>
                    <a:cubicBezTo>
                      <a:pt x="130" y="148"/>
                      <a:pt x="127" y="142"/>
                      <a:pt x="126" y="139"/>
                    </a:cubicBezTo>
                    <a:cubicBezTo>
                      <a:pt x="126" y="137"/>
                      <a:pt x="128" y="137"/>
                      <a:pt x="128" y="136"/>
                    </a:cubicBezTo>
                    <a:cubicBezTo>
                      <a:pt x="133" y="137"/>
                      <a:pt x="133" y="143"/>
                      <a:pt x="137" y="145"/>
                    </a:cubicBezTo>
                    <a:cubicBezTo>
                      <a:pt x="136" y="146"/>
                      <a:pt x="133" y="146"/>
                      <a:pt x="135" y="147"/>
                    </a:cubicBezTo>
                    <a:cubicBezTo>
                      <a:pt x="135" y="148"/>
                      <a:pt x="134" y="148"/>
                      <a:pt x="134" y="148"/>
                    </a:cubicBezTo>
                    <a:moveTo>
                      <a:pt x="46" y="133"/>
                    </a:moveTo>
                    <a:cubicBezTo>
                      <a:pt x="46" y="133"/>
                      <a:pt x="45" y="133"/>
                      <a:pt x="45" y="133"/>
                    </a:cubicBezTo>
                    <a:cubicBezTo>
                      <a:pt x="45" y="132"/>
                      <a:pt x="45" y="132"/>
                      <a:pt x="46" y="132"/>
                    </a:cubicBezTo>
                    <a:cubicBezTo>
                      <a:pt x="46" y="132"/>
                      <a:pt x="46" y="132"/>
                      <a:pt x="46" y="133"/>
                    </a:cubicBezTo>
                    <a:cubicBezTo>
                      <a:pt x="46" y="133"/>
                      <a:pt x="46" y="133"/>
                      <a:pt x="46" y="133"/>
                    </a:cubicBezTo>
                    <a:moveTo>
                      <a:pt x="47" y="129"/>
                    </a:moveTo>
                    <a:cubicBezTo>
                      <a:pt x="46" y="129"/>
                      <a:pt x="46" y="129"/>
                      <a:pt x="46" y="129"/>
                    </a:cubicBezTo>
                    <a:cubicBezTo>
                      <a:pt x="46" y="127"/>
                      <a:pt x="48" y="127"/>
                      <a:pt x="49" y="126"/>
                    </a:cubicBezTo>
                    <a:cubicBezTo>
                      <a:pt x="50" y="128"/>
                      <a:pt x="48" y="129"/>
                      <a:pt x="47" y="129"/>
                    </a:cubicBezTo>
                    <a:moveTo>
                      <a:pt x="79" y="91"/>
                    </a:moveTo>
                    <a:cubicBezTo>
                      <a:pt x="79" y="90"/>
                      <a:pt x="79" y="90"/>
                      <a:pt x="79" y="90"/>
                    </a:cubicBezTo>
                    <a:cubicBezTo>
                      <a:pt x="80" y="90"/>
                      <a:pt x="80" y="90"/>
                      <a:pt x="80" y="91"/>
                    </a:cubicBezTo>
                    <a:cubicBezTo>
                      <a:pt x="80" y="91"/>
                      <a:pt x="80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2"/>
                      <a:pt x="80" y="92"/>
                      <a:pt x="80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moveTo>
                      <a:pt x="81" y="90"/>
                    </a:moveTo>
                    <a:cubicBezTo>
                      <a:pt x="78" y="88"/>
                      <a:pt x="80" y="80"/>
                      <a:pt x="84" y="79"/>
                    </a:cubicBezTo>
                    <a:cubicBezTo>
                      <a:pt x="85" y="81"/>
                      <a:pt x="83" y="85"/>
                      <a:pt x="86" y="85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5" y="86"/>
                      <a:pt x="84" y="85"/>
                      <a:pt x="84" y="85"/>
                    </a:cubicBezTo>
                    <a:cubicBezTo>
                      <a:pt x="83" y="85"/>
                      <a:pt x="83" y="87"/>
                      <a:pt x="83" y="88"/>
                    </a:cubicBezTo>
                    <a:cubicBezTo>
                      <a:pt x="83" y="88"/>
                      <a:pt x="82" y="88"/>
                      <a:pt x="82" y="88"/>
                    </a:cubicBezTo>
                    <a:cubicBezTo>
                      <a:pt x="81" y="88"/>
                      <a:pt x="81" y="89"/>
                      <a:pt x="81" y="90"/>
                    </a:cubicBezTo>
                    <a:moveTo>
                      <a:pt x="37" y="65"/>
                    </a:moveTo>
                    <a:cubicBezTo>
                      <a:pt x="37" y="65"/>
                      <a:pt x="37" y="65"/>
                      <a:pt x="38" y="64"/>
                    </a:cubicBezTo>
                    <a:cubicBezTo>
                      <a:pt x="38" y="64"/>
                      <a:pt x="38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7" y="66"/>
                      <a:pt x="39" y="67"/>
                      <a:pt x="40" y="69"/>
                    </a:cubicBezTo>
                    <a:cubicBezTo>
                      <a:pt x="40" y="71"/>
                      <a:pt x="39" y="69"/>
                      <a:pt x="3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1"/>
                      <a:pt x="38" y="71"/>
                      <a:pt x="37" y="71"/>
                    </a:cubicBezTo>
                    <a:cubicBezTo>
                      <a:pt x="36" y="74"/>
                      <a:pt x="37" y="77"/>
                      <a:pt x="37" y="80"/>
                    </a:cubicBezTo>
                    <a:cubicBezTo>
                      <a:pt x="36" y="80"/>
                      <a:pt x="36" y="80"/>
                      <a:pt x="35" y="80"/>
                    </a:cubicBezTo>
                    <a:cubicBezTo>
                      <a:pt x="35" y="80"/>
                      <a:pt x="34" y="80"/>
                      <a:pt x="33" y="80"/>
                    </a:cubicBezTo>
                    <a:cubicBezTo>
                      <a:pt x="33" y="77"/>
                      <a:pt x="33" y="73"/>
                      <a:pt x="36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5" y="71"/>
                      <a:pt x="34" y="71"/>
                      <a:pt x="35" y="68"/>
                    </a:cubicBezTo>
                    <a:cubicBezTo>
                      <a:pt x="35" y="68"/>
                      <a:pt x="36" y="68"/>
                      <a:pt x="36" y="68"/>
                    </a:cubicBezTo>
                    <a:cubicBezTo>
                      <a:pt x="36" y="68"/>
                      <a:pt x="37" y="67"/>
                      <a:pt x="37" y="67"/>
                    </a:cubicBezTo>
                    <a:cubicBezTo>
                      <a:pt x="37" y="66"/>
                      <a:pt x="36" y="66"/>
                      <a:pt x="36" y="65"/>
                    </a:cubicBezTo>
                    <a:cubicBezTo>
                      <a:pt x="36" y="65"/>
                      <a:pt x="36" y="65"/>
                      <a:pt x="37" y="65"/>
                    </a:cubicBezTo>
                    <a:moveTo>
                      <a:pt x="140" y="60"/>
                    </a:moveTo>
                    <a:cubicBezTo>
                      <a:pt x="140" y="60"/>
                      <a:pt x="140" y="60"/>
                      <a:pt x="139" y="60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0" y="59"/>
                      <a:pt x="140" y="59"/>
                      <a:pt x="140" y="59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40" y="60"/>
                      <a:pt x="140" y="60"/>
                      <a:pt x="140" y="60"/>
                    </a:cubicBezTo>
                    <a:moveTo>
                      <a:pt x="167" y="51"/>
                    </a:move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2"/>
                      <a:pt x="167" y="52"/>
                      <a:pt x="167" y="52"/>
                    </a:cubicBezTo>
                    <a:cubicBezTo>
                      <a:pt x="167" y="52"/>
                      <a:pt x="167" y="52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moveTo>
                      <a:pt x="80" y="50"/>
                    </a:moveTo>
                    <a:cubicBezTo>
                      <a:pt x="80" y="50"/>
                      <a:pt x="80" y="50"/>
                      <a:pt x="80" y="49"/>
                    </a:cubicBezTo>
                    <a:cubicBezTo>
                      <a:pt x="80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50"/>
                    </a:cubicBezTo>
                    <a:cubicBezTo>
                      <a:pt x="81" y="50"/>
                      <a:pt x="81" y="50"/>
                      <a:pt x="80" y="50"/>
                    </a:cubicBezTo>
                    <a:moveTo>
                      <a:pt x="149" y="44"/>
                    </a:moveTo>
                    <a:cubicBezTo>
                      <a:pt x="149" y="44"/>
                      <a:pt x="150" y="43"/>
                      <a:pt x="150" y="42"/>
                    </a:cubicBezTo>
                    <a:cubicBezTo>
                      <a:pt x="152" y="42"/>
                      <a:pt x="149" y="45"/>
                      <a:pt x="151" y="45"/>
                    </a:cubicBezTo>
                    <a:cubicBezTo>
                      <a:pt x="150" y="47"/>
                      <a:pt x="147" y="48"/>
                      <a:pt x="145" y="49"/>
                    </a:cubicBezTo>
                    <a:cubicBezTo>
                      <a:pt x="144" y="47"/>
                      <a:pt x="145" y="47"/>
                      <a:pt x="144" y="45"/>
                    </a:cubicBezTo>
                    <a:cubicBezTo>
                      <a:pt x="145" y="45"/>
                      <a:pt x="146" y="46"/>
                      <a:pt x="146" y="46"/>
                    </a:cubicBezTo>
                    <a:cubicBezTo>
                      <a:pt x="147" y="46"/>
                      <a:pt x="148" y="45"/>
                      <a:pt x="148" y="44"/>
                    </a:cubicBezTo>
                    <a:cubicBezTo>
                      <a:pt x="148" y="44"/>
                      <a:pt x="148" y="44"/>
                      <a:pt x="149" y="44"/>
                    </a:cubicBezTo>
                    <a:moveTo>
                      <a:pt x="158" y="38"/>
                    </a:moveTo>
                    <a:cubicBezTo>
                      <a:pt x="158" y="37"/>
                      <a:pt x="158" y="37"/>
                      <a:pt x="158" y="37"/>
                    </a:cubicBezTo>
                    <a:cubicBezTo>
                      <a:pt x="158" y="37"/>
                      <a:pt x="159" y="37"/>
                      <a:pt x="159" y="37"/>
                    </a:cubicBezTo>
                    <a:cubicBezTo>
                      <a:pt x="159" y="38"/>
                      <a:pt x="159" y="38"/>
                      <a:pt x="159" y="38"/>
                    </a:cubicBezTo>
                    <a:cubicBezTo>
                      <a:pt x="159" y="38"/>
                      <a:pt x="158" y="38"/>
                      <a:pt x="158" y="38"/>
                    </a:cubicBezTo>
                    <a:moveTo>
                      <a:pt x="130" y="38"/>
                    </a:moveTo>
                    <a:cubicBezTo>
                      <a:pt x="130" y="38"/>
                      <a:pt x="129" y="38"/>
                      <a:pt x="129" y="38"/>
                    </a:cubicBezTo>
                    <a:cubicBezTo>
                      <a:pt x="129" y="37"/>
                      <a:pt x="129" y="37"/>
                      <a:pt x="128" y="37"/>
                    </a:cubicBezTo>
                    <a:cubicBezTo>
                      <a:pt x="128" y="36"/>
                      <a:pt x="128" y="35"/>
                      <a:pt x="128" y="35"/>
                    </a:cubicBezTo>
                    <a:cubicBezTo>
                      <a:pt x="129" y="35"/>
                      <a:pt x="129" y="35"/>
                      <a:pt x="130" y="35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1" y="36"/>
                      <a:pt x="131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7"/>
                      <a:pt x="131" y="38"/>
                      <a:pt x="130" y="38"/>
                    </a:cubicBezTo>
                    <a:moveTo>
                      <a:pt x="153" y="34"/>
                    </a:moveTo>
                    <a:cubicBezTo>
                      <a:pt x="153" y="34"/>
                      <a:pt x="153" y="34"/>
                      <a:pt x="153" y="34"/>
                    </a:cubicBezTo>
                    <a:cubicBezTo>
                      <a:pt x="153" y="33"/>
                      <a:pt x="153" y="32"/>
                      <a:pt x="153" y="31"/>
                    </a:cubicBezTo>
                    <a:cubicBezTo>
                      <a:pt x="154" y="31"/>
                      <a:pt x="155" y="34"/>
                      <a:pt x="153" y="34"/>
                    </a:cubicBezTo>
                    <a:moveTo>
                      <a:pt x="36" y="30"/>
                    </a:move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7" y="29"/>
                      <a:pt x="37" y="29"/>
                    </a:cubicBezTo>
                    <a:cubicBezTo>
                      <a:pt x="37" y="29"/>
                      <a:pt x="37" y="30"/>
                      <a:pt x="36" y="30"/>
                    </a:cubicBezTo>
                    <a:moveTo>
                      <a:pt x="62" y="25"/>
                    </a:moveTo>
                    <a:cubicBezTo>
                      <a:pt x="62" y="25"/>
                      <a:pt x="61" y="25"/>
                      <a:pt x="61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5"/>
                      <a:pt x="62" y="25"/>
                    </a:cubicBezTo>
                    <a:moveTo>
                      <a:pt x="72" y="28"/>
                    </a:moveTo>
                    <a:cubicBezTo>
                      <a:pt x="74" y="26"/>
                      <a:pt x="70" y="21"/>
                      <a:pt x="74" y="20"/>
                    </a:cubicBezTo>
                    <a:cubicBezTo>
                      <a:pt x="74" y="21"/>
                      <a:pt x="75" y="28"/>
                      <a:pt x="72" y="28"/>
                    </a:cubicBezTo>
                    <a:moveTo>
                      <a:pt x="138" y="21"/>
                    </a:moveTo>
                    <a:cubicBezTo>
                      <a:pt x="137" y="21"/>
                      <a:pt x="137" y="20"/>
                      <a:pt x="137" y="19"/>
                    </a:cubicBezTo>
                    <a:cubicBezTo>
                      <a:pt x="138" y="19"/>
                      <a:pt x="138" y="20"/>
                      <a:pt x="138" y="21"/>
                    </a:cubicBezTo>
                    <a:cubicBezTo>
                      <a:pt x="138" y="21"/>
                      <a:pt x="138" y="21"/>
                      <a:pt x="138" y="21"/>
                    </a:cubicBezTo>
                    <a:moveTo>
                      <a:pt x="54" y="19"/>
                    </a:moveTo>
                    <a:cubicBezTo>
                      <a:pt x="53" y="19"/>
                      <a:pt x="53" y="18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7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9"/>
                    </a:cubicBezTo>
                    <a:moveTo>
                      <a:pt x="60" y="15"/>
                    </a:moveTo>
                    <a:cubicBezTo>
                      <a:pt x="60" y="15"/>
                      <a:pt x="60" y="15"/>
                      <a:pt x="60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3"/>
                      <a:pt x="60" y="14"/>
                      <a:pt x="60" y="14"/>
                    </a:cubicBezTo>
                    <a:cubicBezTo>
                      <a:pt x="60" y="15"/>
                      <a:pt x="60" y="15"/>
                      <a:pt x="60" y="15"/>
                    </a:cubicBezTo>
                    <a:moveTo>
                      <a:pt x="122" y="13"/>
                    </a:moveTo>
                    <a:cubicBezTo>
                      <a:pt x="122" y="13"/>
                      <a:pt x="123" y="13"/>
                      <a:pt x="123" y="12"/>
                    </a:cubicBez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3"/>
                      <a:pt x="124" y="13"/>
                      <a:pt x="124" y="14"/>
                    </a:cubicBezTo>
                    <a:cubicBezTo>
                      <a:pt x="123" y="13"/>
                      <a:pt x="123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moveTo>
                      <a:pt x="108" y="9"/>
                    </a:moveTo>
                    <a:cubicBezTo>
                      <a:pt x="107" y="9"/>
                      <a:pt x="106" y="9"/>
                      <a:pt x="106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7"/>
                      <a:pt x="108" y="8"/>
                      <a:pt x="108" y="8"/>
                    </a:cubicBezTo>
                    <a:cubicBezTo>
                      <a:pt x="108" y="8"/>
                      <a:pt x="109" y="9"/>
                      <a:pt x="109" y="9"/>
                    </a:cubicBezTo>
                    <a:cubicBezTo>
                      <a:pt x="109" y="9"/>
                      <a:pt x="109" y="9"/>
                      <a:pt x="109" y="9"/>
                    </a:cubicBezTo>
                    <a:cubicBezTo>
                      <a:pt x="109" y="9"/>
                      <a:pt x="109" y="9"/>
                      <a:pt x="108" y="9"/>
                    </a:cubicBezTo>
                    <a:moveTo>
                      <a:pt x="112" y="7"/>
                    </a:move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2" y="6"/>
                      <a:pt x="112" y="6"/>
                    </a:cubicBezTo>
                    <a:cubicBezTo>
                      <a:pt x="113" y="6"/>
                      <a:pt x="113" y="7"/>
                      <a:pt x="113" y="7"/>
                    </a:cubicBezTo>
                    <a:cubicBezTo>
                      <a:pt x="113" y="7"/>
                      <a:pt x="112" y="7"/>
                      <a:pt x="112" y="7"/>
                    </a:cubicBezTo>
                    <a:moveTo>
                      <a:pt x="102" y="10"/>
                    </a:moveTo>
                    <a:cubicBezTo>
                      <a:pt x="103" y="9"/>
                      <a:pt x="103" y="7"/>
                      <a:pt x="103" y="5"/>
                    </a:cubicBezTo>
                    <a:cubicBezTo>
                      <a:pt x="104" y="7"/>
                      <a:pt x="106" y="11"/>
                      <a:pt x="109" y="11"/>
                    </a:cubicBezTo>
                    <a:cubicBezTo>
                      <a:pt x="110" y="11"/>
                      <a:pt x="111" y="10"/>
                      <a:pt x="112" y="9"/>
                    </a:cubicBezTo>
                    <a:cubicBezTo>
                      <a:pt x="113" y="10"/>
                      <a:pt x="112" y="12"/>
                      <a:pt x="114" y="12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5" y="12"/>
                      <a:pt x="116" y="12"/>
                      <a:pt x="116" y="11"/>
                    </a:cubicBezTo>
                    <a:cubicBezTo>
                      <a:pt x="116" y="11"/>
                      <a:pt x="117" y="11"/>
                      <a:pt x="117" y="11"/>
                    </a:cubicBezTo>
                    <a:cubicBezTo>
                      <a:pt x="117" y="11"/>
                      <a:pt x="117" y="11"/>
                      <a:pt x="118" y="11"/>
                    </a:cubicBezTo>
                    <a:cubicBezTo>
                      <a:pt x="117" y="15"/>
                      <a:pt x="125" y="14"/>
                      <a:pt x="128" y="17"/>
                    </a:cubicBezTo>
                    <a:cubicBezTo>
                      <a:pt x="130" y="17"/>
                      <a:pt x="129" y="14"/>
                      <a:pt x="130" y="14"/>
                    </a:cubicBezTo>
                    <a:cubicBezTo>
                      <a:pt x="131" y="14"/>
                      <a:pt x="131" y="14"/>
                      <a:pt x="131" y="15"/>
                    </a:cubicBezTo>
                    <a:cubicBezTo>
                      <a:pt x="132" y="22"/>
                      <a:pt x="141" y="22"/>
                      <a:pt x="146" y="26"/>
                    </a:cubicBezTo>
                    <a:cubicBezTo>
                      <a:pt x="150" y="34"/>
                      <a:pt x="161" y="40"/>
                      <a:pt x="163" y="49"/>
                    </a:cubicBezTo>
                    <a:cubicBezTo>
                      <a:pt x="163" y="49"/>
                      <a:pt x="163" y="49"/>
                      <a:pt x="163" y="49"/>
                    </a:cubicBezTo>
                    <a:cubicBezTo>
                      <a:pt x="164" y="49"/>
                      <a:pt x="164" y="48"/>
                      <a:pt x="164" y="48"/>
                    </a:cubicBezTo>
                    <a:cubicBezTo>
                      <a:pt x="163" y="47"/>
                      <a:pt x="163" y="46"/>
                      <a:pt x="164" y="46"/>
                    </a:cubicBezTo>
                    <a:cubicBezTo>
                      <a:pt x="164" y="46"/>
                      <a:pt x="164" y="46"/>
                      <a:pt x="164" y="46"/>
                    </a:cubicBezTo>
                    <a:cubicBezTo>
                      <a:pt x="176" y="75"/>
                      <a:pt x="176" y="106"/>
                      <a:pt x="161" y="134"/>
                    </a:cubicBezTo>
                    <a:cubicBezTo>
                      <a:pt x="161" y="133"/>
                      <a:pt x="160" y="133"/>
                      <a:pt x="160" y="133"/>
                    </a:cubicBezTo>
                    <a:cubicBezTo>
                      <a:pt x="159" y="133"/>
                      <a:pt x="158" y="134"/>
                      <a:pt x="158" y="136"/>
                    </a:cubicBezTo>
                    <a:cubicBezTo>
                      <a:pt x="157" y="137"/>
                      <a:pt x="156" y="138"/>
                      <a:pt x="154" y="138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54" y="140"/>
                      <a:pt x="154" y="140"/>
                      <a:pt x="154" y="142"/>
                    </a:cubicBezTo>
                    <a:cubicBezTo>
                      <a:pt x="152" y="142"/>
                      <a:pt x="150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5"/>
                      <a:pt x="148" y="147"/>
                      <a:pt x="149" y="147"/>
                    </a:cubicBezTo>
                    <a:cubicBezTo>
                      <a:pt x="149" y="148"/>
                      <a:pt x="145" y="148"/>
                      <a:pt x="144" y="148"/>
                    </a:cubicBezTo>
                    <a:cubicBezTo>
                      <a:pt x="144" y="150"/>
                      <a:pt x="145" y="151"/>
                      <a:pt x="144" y="151"/>
                    </a:cubicBezTo>
                    <a:cubicBezTo>
                      <a:pt x="144" y="151"/>
                      <a:pt x="143" y="151"/>
                      <a:pt x="143" y="151"/>
                    </a:cubicBezTo>
                    <a:cubicBezTo>
                      <a:pt x="140" y="151"/>
                      <a:pt x="138" y="154"/>
                      <a:pt x="137" y="156"/>
                    </a:cubicBezTo>
                    <a:cubicBezTo>
                      <a:pt x="132" y="157"/>
                      <a:pt x="128" y="159"/>
                      <a:pt x="124" y="162"/>
                    </a:cubicBezTo>
                    <a:cubicBezTo>
                      <a:pt x="121" y="162"/>
                      <a:pt x="118" y="162"/>
                      <a:pt x="119" y="165"/>
                    </a:cubicBezTo>
                    <a:cubicBezTo>
                      <a:pt x="119" y="165"/>
                      <a:pt x="118" y="165"/>
                      <a:pt x="118" y="165"/>
                    </a:cubicBezTo>
                    <a:cubicBezTo>
                      <a:pt x="117" y="165"/>
                      <a:pt x="116" y="164"/>
                      <a:pt x="115" y="163"/>
                    </a:cubicBezTo>
                    <a:cubicBezTo>
                      <a:pt x="115" y="164"/>
                      <a:pt x="114" y="164"/>
                      <a:pt x="114" y="164"/>
                    </a:cubicBezTo>
                    <a:cubicBezTo>
                      <a:pt x="114" y="164"/>
                      <a:pt x="114" y="164"/>
                      <a:pt x="112" y="163"/>
                    </a:cubicBezTo>
                    <a:cubicBezTo>
                      <a:pt x="111" y="164"/>
                      <a:pt x="113" y="164"/>
                      <a:pt x="112" y="165"/>
                    </a:cubicBezTo>
                    <a:cubicBezTo>
                      <a:pt x="109" y="165"/>
                      <a:pt x="109" y="159"/>
                      <a:pt x="106" y="158"/>
                    </a:cubicBezTo>
                    <a:cubicBezTo>
                      <a:pt x="105" y="158"/>
                      <a:pt x="105" y="159"/>
                      <a:pt x="104" y="159"/>
                    </a:cubicBezTo>
                    <a:cubicBezTo>
                      <a:pt x="104" y="162"/>
                      <a:pt x="105" y="162"/>
                      <a:pt x="105" y="165"/>
                    </a:cubicBezTo>
                    <a:cubicBezTo>
                      <a:pt x="105" y="166"/>
                      <a:pt x="102" y="165"/>
                      <a:pt x="102" y="166"/>
                    </a:cubicBezTo>
                    <a:cubicBezTo>
                      <a:pt x="101" y="165"/>
                      <a:pt x="101" y="163"/>
                      <a:pt x="100" y="162"/>
                    </a:cubicBezTo>
                    <a:cubicBezTo>
                      <a:pt x="99" y="163"/>
                      <a:pt x="99" y="165"/>
                      <a:pt x="100" y="166"/>
                    </a:cubicBezTo>
                    <a:cubicBezTo>
                      <a:pt x="99" y="166"/>
                      <a:pt x="98" y="166"/>
                      <a:pt x="97" y="166"/>
                    </a:cubicBezTo>
                    <a:cubicBezTo>
                      <a:pt x="95" y="166"/>
                      <a:pt x="93" y="166"/>
                      <a:pt x="92" y="166"/>
                    </a:cubicBezTo>
                    <a:cubicBezTo>
                      <a:pt x="90" y="166"/>
                      <a:pt x="88" y="166"/>
                      <a:pt x="87" y="166"/>
                    </a:cubicBezTo>
                    <a:cubicBezTo>
                      <a:pt x="85" y="166"/>
                      <a:pt x="84" y="166"/>
                      <a:pt x="83" y="166"/>
                    </a:cubicBezTo>
                    <a:cubicBezTo>
                      <a:pt x="79" y="165"/>
                      <a:pt x="72" y="163"/>
                      <a:pt x="68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7" y="160"/>
                      <a:pt x="65" y="161"/>
                      <a:pt x="64" y="159"/>
                    </a:cubicBezTo>
                    <a:cubicBezTo>
                      <a:pt x="64" y="160"/>
                      <a:pt x="63" y="160"/>
                      <a:pt x="63" y="160"/>
                    </a:cubicBezTo>
                    <a:cubicBezTo>
                      <a:pt x="62" y="160"/>
                      <a:pt x="61" y="159"/>
                      <a:pt x="60" y="159"/>
                    </a:cubicBezTo>
                    <a:cubicBezTo>
                      <a:pt x="59" y="158"/>
                      <a:pt x="58" y="157"/>
                      <a:pt x="57" y="157"/>
                    </a:cubicBezTo>
                    <a:cubicBezTo>
                      <a:pt x="56" y="157"/>
                      <a:pt x="56" y="157"/>
                      <a:pt x="56" y="157"/>
                    </a:cubicBezTo>
                    <a:cubicBezTo>
                      <a:pt x="56" y="156"/>
                      <a:pt x="56" y="155"/>
                      <a:pt x="55" y="155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4" y="154"/>
                      <a:pt x="54" y="155"/>
                      <a:pt x="54" y="155"/>
                    </a:cubicBezTo>
                    <a:cubicBezTo>
                      <a:pt x="54" y="155"/>
                      <a:pt x="53" y="155"/>
                      <a:pt x="53" y="155"/>
                    </a:cubicBezTo>
                    <a:cubicBezTo>
                      <a:pt x="53" y="155"/>
                      <a:pt x="53" y="155"/>
                      <a:pt x="53" y="155"/>
                    </a:cubicBezTo>
                    <a:cubicBezTo>
                      <a:pt x="54" y="153"/>
                      <a:pt x="53" y="154"/>
                      <a:pt x="52" y="152"/>
                    </a:cubicBezTo>
                    <a:cubicBezTo>
                      <a:pt x="51" y="152"/>
                      <a:pt x="53" y="153"/>
                      <a:pt x="52" y="154"/>
                    </a:cubicBezTo>
                    <a:cubicBezTo>
                      <a:pt x="40" y="149"/>
                      <a:pt x="32" y="136"/>
                      <a:pt x="26" y="130"/>
                    </a:cubicBezTo>
                    <a:cubicBezTo>
                      <a:pt x="14" y="111"/>
                      <a:pt x="12" y="78"/>
                      <a:pt x="20" y="55"/>
                    </a:cubicBezTo>
                    <a:cubicBezTo>
                      <a:pt x="24" y="53"/>
                      <a:pt x="28" y="46"/>
                      <a:pt x="28" y="43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9" y="42"/>
                      <a:pt x="29" y="42"/>
                      <a:pt x="30" y="43"/>
                    </a:cubicBezTo>
                    <a:cubicBezTo>
                      <a:pt x="35" y="35"/>
                      <a:pt x="42" y="30"/>
                      <a:pt x="48" y="23"/>
                    </a:cubicBezTo>
                    <a:cubicBezTo>
                      <a:pt x="48" y="23"/>
                      <a:pt x="48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50" y="21"/>
                      <a:pt x="50" y="19"/>
                    </a:cubicBezTo>
                    <a:cubicBezTo>
                      <a:pt x="50" y="19"/>
                      <a:pt x="51" y="20"/>
                      <a:pt x="52" y="20"/>
                    </a:cubicBezTo>
                    <a:cubicBezTo>
                      <a:pt x="57" y="20"/>
                      <a:pt x="61" y="17"/>
                      <a:pt x="63" y="14"/>
                    </a:cubicBezTo>
                    <a:cubicBezTo>
                      <a:pt x="64" y="14"/>
                      <a:pt x="64" y="14"/>
                      <a:pt x="65" y="14"/>
                    </a:cubicBezTo>
                    <a:cubicBezTo>
                      <a:pt x="66" y="14"/>
                      <a:pt x="66" y="14"/>
                      <a:pt x="68" y="14"/>
                    </a:cubicBezTo>
                    <a:cubicBezTo>
                      <a:pt x="68" y="12"/>
                      <a:pt x="68" y="11"/>
                      <a:pt x="68" y="11"/>
                    </a:cubicBezTo>
                    <a:cubicBezTo>
                      <a:pt x="70" y="11"/>
                      <a:pt x="72" y="11"/>
                      <a:pt x="75" y="11"/>
                    </a:cubicBezTo>
                    <a:cubicBezTo>
                      <a:pt x="78" y="11"/>
                      <a:pt x="81" y="11"/>
                      <a:pt x="81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3" y="8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8"/>
                      <a:pt x="84" y="8"/>
                      <a:pt x="85" y="7"/>
                    </a:cubicBezTo>
                    <a:cubicBezTo>
                      <a:pt x="85" y="8"/>
                      <a:pt x="84" y="8"/>
                      <a:pt x="84" y="9"/>
                    </a:cubicBezTo>
                    <a:cubicBezTo>
                      <a:pt x="85" y="9"/>
                      <a:pt x="86" y="9"/>
                      <a:pt x="87" y="9"/>
                    </a:cubicBezTo>
                    <a:cubicBezTo>
                      <a:pt x="86" y="8"/>
                      <a:pt x="88" y="6"/>
                      <a:pt x="90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89" y="6"/>
                      <a:pt x="89" y="7"/>
                      <a:pt x="90" y="7"/>
                    </a:cubicBezTo>
                    <a:cubicBezTo>
                      <a:pt x="90" y="7"/>
                      <a:pt x="91" y="7"/>
                      <a:pt x="91" y="7"/>
                    </a:cubicBezTo>
                    <a:cubicBezTo>
                      <a:pt x="91" y="7"/>
                      <a:pt x="92" y="6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7"/>
                      <a:pt x="92" y="8"/>
                      <a:pt x="92" y="9"/>
                    </a:cubicBezTo>
                    <a:cubicBezTo>
                      <a:pt x="93" y="9"/>
                      <a:pt x="94" y="9"/>
                      <a:pt x="96" y="10"/>
                    </a:cubicBezTo>
                    <a:cubicBezTo>
                      <a:pt x="97" y="10"/>
                      <a:pt x="96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8"/>
                      <a:pt x="97" y="8"/>
                      <a:pt x="98" y="10"/>
                    </a:cubicBezTo>
                    <a:cubicBezTo>
                      <a:pt x="98" y="9"/>
                      <a:pt x="100" y="9"/>
                      <a:pt x="100" y="7"/>
                    </a:cubicBezTo>
                    <a:cubicBezTo>
                      <a:pt x="100" y="8"/>
                      <a:pt x="100" y="10"/>
                      <a:pt x="102" y="10"/>
                    </a:cubicBezTo>
                    <a:moveTo>
                      <a:pt x="93" y="6"/>
                    </a:moveTo>
                    <a:cubicBezTo>
                      <a:pt x="93" y="6"/>
                      <a:pt x="93" y="6"/>
                      <a:pt x="92" y="6"/>
                    </a:cubicBezTo>
                    <a:cubicBezTo>
                      <a:pt x="92" y="6"/>
                      <a:pt x="93" y="5"/>
                      <a:pt x="93" y="5"/>
                    </a:cubicBezTo>
                    <a:cubicBezTo>
                      <a:pt x="94" y="5"/>
                      <a:pt x="94" y="6"/>
                      <a:pt x="94" y="6"/>
                    </a:cubicBezTo>
                    <a:cubicBezTo>
                      <a:pt x="93" y="6"/>
                      <a:pt x="93" y="6"/>
                      <a:pt x="93" y="6"/>
                    </a:cubicBezTo>
                    <a:moveTo>
                      <a:pt x="82" y="0"/>
                    </a:moveTo>
                    <a:cubicBezTo>
                      <a:pt x="82" y="1"/>
                      <a:pt x="82" y="2"/>
                      <a:pt x="83" y="2"/>
                    </a:cubicBezTo>
                    <a:cubicBezTo>
                      <a:pt x="83" y="1"/>
                      <a:pt x="83" y="0"/>
                      <a:pt x="82" y="0"/>
                    </a:cubicBezTo>
                  </a:path>
                </a:pathLst>
              </a:custGeom>
              <a:solidFill>
                <a:schemeClr val="tx1">
                  <a:alpha val="21176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A698C0A-734C-4328-A84C-A2EE87375A2F}"/>
                </a:ext>
              </a:extLst>
            </p:cNvPr>
            <p:cNvSpPr txBox="1"/>
            <p:nvPr/>
          </p:nvSpPr>
          <p:spPr>
            <a:xfrm>
              <a:off x="3941494" y="1366049"/>
              <a:ext cx="4349096" cy="3039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  “</a:t>
              </a:r>
              <a:r>
                <a:rPr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我又给你写信了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，因为我孤独，因为我感到难过，我经常在心里和你交谈，但你根本不知道，既听不到也不能回答我。</a:t>
              </a:r>
              <a:endPara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我的照片纵然照得不高明，但对我却极有用</a:t>
              </a:r>
              <a:r>
                <a: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你好像真的在我的面前，</a:t>
              </a:r>
              <a:r>
                <a:rPr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我衷心珍爱你，自顶至踵地吻你，跪倒在你的眼前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，叹息着说：‘我爱你，夫人！’”</a:t>
              </a:r>
              <a:endPara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r"/>
              <a:r>
                <a: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——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传世情书</a:t>
              </a:r>
              <a:r>
                <a: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马克思致燕妮</a:t>
              </a:r>
              <a:r>
                <a: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238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00257" y="508151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4035" y="574619"/>
            <a:ext cx="5048086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伟大的友谊：马克思、恩格斯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94EDF54-5532-4E34-A811-5D29D7E6522D}"/>
              </a:ext>
            </a:extLst>
          </p:cNvPr>
          <p:cNvGrpSpPr/>
          <p:nvPr/>
        </p:nvGrpSpPr>
        <p:grpSpPr>
          <a:xfrm>
            <a:off x="600257" y="1154844"/>
            <a:ext cx="3423099" cy="3316920"/>
            <a:chOff x="721681" y="1165762"/>
            <a:chExt cx="3423099" cy="331692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064EB8E-0054-4574-BB13-08462B9802BB}"/>
                </a:ext>
              </a:extLst>
            </p:cNvPr>
            <p:cNvGrpSpPr/>
            <p:nvPr/>
          </p:nvGrpSpPr>
          <p:grpSpPr>
            <a:xfrm>
              <a:off x="721681" y="1165762"/>
              <a:ext cx="3423099" cy="3316920"/>
              <a:chOff x="721681" y="1275723"/>
              <a:chExt cx="3219543" cy="3085564"/>
            </a:xfrm>
          </p:grpSpPr>
          <p:grpSp>
            <p:nvGrpSpPr>
              <p:cNvPr id="20" name="组合 1205">
                <a:extLst>
                  <a:ext uri="{FF2B5EF4-FFF2-40B4-BE49-F238E27FC236}">
                    <a16:creationId xmlns:a16="http://schemas.microsoft.com/office/drawing/2014/main" id="{0042A42E-30C8-4A6B-B332-8416D362BC5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20862210" flipH="1">
                <a:off x="721681" y="1645514"/>
                <a:ext cx="3219543" cy="2508373"/>
                <a:chOff x="0" y="0"/>
                <a:chExt cx="4959144" cy="4220845"/>
              </a:xfrm>
            </p:grpSpPr>
            <p:pic>
              <p:nvPicPr>
                <p:cNvPr id="21" name="图片 248">
                  <a:extLst>
                    <a:ext uri="{FF2B5EF4-FFF2-40B4-BE49-F238E27FC236}">
                      <a16:creationId xmlns:a16="http://schemas.microsoft.com/office/drawing/2014/main" id="{A623442E-633F-4B80-B426-4BC36839CC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r="28670"/>
                <a:stretch>
                  <a:fillRect/>
                </a:stretch>
              </p:blipFill>
              <p:spPr bwMode="auto">
                <a:xfrm rot="4389635" flipH="1">
                  <a:off x="2108124" y="1369824"/>
                  <a:ext cx="2857016" cy="28450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22" name="组合 1204">
                  <a:extLst>
                    <a:ext uri="{FF2B5EF4-FFF2-40B4-BE49-F238E27FC236}">
                      <a16:creationId xmlns:a16="http://schemas.microsoft.com/office/drawing/2014/main" id="{DD199437-D3CE-4858-ADD8-DF197D376E7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0" y="0"/>
                  <a:ext cx="4942787" cy="2845025"/>
                  <a:chOff x="0" y="0"/>
                  <a:chExt cx="9783796" cy="5631468"/>
                </a:xfrm>
              </p:grpSpPr>
              <p:pic>
                <p:nvPicPr>
                  <p:cNvPr id="23" name="图片 245">
                    <a:extLst>
                      <a:ext uri="{FF2B5EF4-FFF2-40B4-BE49-F238E27FC236}">
                        <a16:creationId xmlns:a16="http://schemas.microsoft.com/office/drawing/2014/main" id="{6BEA59AC-AADA-4119-887F-5B328D0585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 r="71849" b="39281"/>
                  <a:stretch>
                    <a:fillRect/>
                  </a:stretch>
                </p:blipFill>
                <p:spPr bwMode="auto">
                  <a:xfrm rot="917420">
                    <a:off x="0" y="1558610"/>
                    <a:ext cx="1735981" cy="265973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4" name="图片 246">
                    <a:extLst>
                      <a:ext uri="{FF2B5EF4-FFF2-40B4-BE49-F238E27FC236}">
                        <a16:creationId xmlns:a16="http://schemas.microsoft.com/office/drawing/2014/main" id="{9B8F91AF-BC5C-47DB-89F7-B3274A3BC4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 r="28670"/>
                  <a:stretch>
                    <a:fillRect/>
                  </a:stretch>
                </p:blipFill>
                <p:spPr bwMode="auto">
                  <a:xfrm rot="2293282" flipH="1">
                    <a:off x="4128594" y="0"/>
                    <a:ext cx="5655202" cy="56314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A647D69-7CAE-420B-AC0B-0F5D14729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>
              <a:xfrm>
                <a:off x="1090682" y="1275723"/>
                <a:ext cx="2484319" cy="3085564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6" name="Text Box 5">
              <a:extLst>
                <a:ext uri="{FF2B5EF4-FFF2-40B4-BE49-F238E27FC236}">
                  <a16:creationId xmlns:a16="http://schemas.microsoft.com/office/drawing/2014/main" id="{7CB54E9C-FEF1-4A7A-A809-6F45E6FE5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8004" y="3936295"/>
              <a:ext cx="255603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sz="24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马克思和恩格斯</a:t>
              </a: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F15D8F32-DF4F-4E1E-9144-4FF15377A736}"/>
              </a:ext>
            </a:extLst>
          </p:cNvPr>
          <p:cNvSpPr txBox="1"/>
          <p:nvPr/>
        </p:nvSpPr>
        <p:spPr>
          <a:xfrm>
            <a:off x="3823365" y="1063433"/>
            <a:ext cx="468005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1842年，恩格斯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前往英国曼彻斯特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的途中路过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德国科隆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，与马克思在《莱茵报》编辑部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初次相遇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1844年8月底，恩格斯从英国曼彻斯特返回德国，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途经巴黎再次会见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了马克思，两人在一切理论领域都取得了一致意见。这次会见是他们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毕生伟大友谊的开端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，之后两人合作的《神圣家族》发表。</a:t>
            </a: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1845年，马克思和恩格斯在比利时首都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布鲁塞尔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进行了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第三次会晤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，从此踏上共同的战斗历程。</a:t>
            </a:r>
          </a:p>
        </p:txBody>
      </p:sp>
    </p:spTree>
    <p:extLst>
      <p:ext uri="{BB962C8B-B14F-4D97-AF65-F5344CB8AC3E}">
        <p14:creationId xmlns:p14="http://schemas.microsoft.com/office/powerpoint/2010/main" val="364600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00257" y="508151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4034" y="574619"/>
            <a:ext cx="6003710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：马、恩的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早期实践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B2442C6-CF60-4D5E-8857-09A396ADCE8A}"/>
              </a:ext>
            </a:extLst>
          </p:cNvPr>
          <p:cNvGrpSpPr/>
          <p:nvPr/>
        </p:nvGrpSpPr>
        <p:grpSpPr>
          <a:xfrm>
            <a:off x="811177" y="1165762"/>
            <a:ext cx="2678963" cy="3253090"/>
            <a:chOff x="843725" y="1154843"/>
            <a:chExt cx="2678963" cy="325309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173B028-AF54-4485-9CE6-8DD5A6D96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725" y="1154843"/>
              <a:ext cx="2678963" cy="32451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 Box 5">
              <a:extLst>
                <a:ext uri="{FF2B5EF4-FFF2-40B4-BE49-F238E27FC236}">
                  <a16:creationId xmlns:a16="http://schemas.microsoft.com/office/drawing/2014/main" id="{4EFC05D6-201B-4AE4-9C79-2197AC938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293" y="3576936"/>
              <a:ext cx="243611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马克思一家在</a:t>
              </a:r>
              <a:endPara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布鲁塞尔的故居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34F6B8C-6D19-465A-87A6-9104713DE200}"/>
              </a:ext>
            </a:extLst>
          </p:cNvPr>
          <p:cNvSpPr txBox="1"/>
          <p:nvPr/>
        </p:nvSpPr>
        <p:spPr>
          <a:xfrm>
            <a:off x="3490140" y="1109357"/>
            <a:ext cx="4853292" cy="3404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>
              <a:lnSpc>
                <a:spcPts val="26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马、恩在布鲁塞尔：</a:t>
            </a:r>
          </a:p>
          <a:p>
            <a:pPr indent="360000">
              <a:lnSpc>
                <a:spcPts val="26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_______________________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indent="360000">
              <a:lnSpc>
                <a:spcPts val="26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indent="360000">
              <a:lnSpc>
                <a:spcPts val="26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加入德意志流亡工人组织“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”，并帮助该同盟改组为“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”；</a:t>
            </a:r>
          </a:p>
          <a:p>
            <a:pPr indent="360000">
              <a:lnSpc>
                <a:spcPts val="26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马、恩在伦敦：</a:t>
            </a:r>
          </a:p>
          <a:p>
            <a:pPr indent="360000">
              <a:lnSpc>
                <a:spcPts val="26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参加共产主义者同盟第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次代表大会；</a:t>
            </a:r>
          </a:p>
          <a:p>
            <a:pPr indent="360000">
              <a:lnSpc>
                <a:spcPts val="26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1848年2月，为大会起草的同盟纲领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发表。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3AE691-CAA7-4719-BFC4-85CA6D3FE129}"/>
              </a:ext>
            </a:extLst>
          </p:cNvPr>
          <p:cNvSpPr txBox="1"/>
          <p:nvPr/>
        </p:nvSpPr>
        <p:spPr>
          <a:xfrm>
            <a:off x="4504704" y="1421230"/>
            <a:ext cx="2600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共产主义通讯委员会</a:t>
            </a:r>
            <a:endParaRPr lang="zh-CN" altLang="en-US" sz="20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6B1A9BF-E78F-48BD-847D-7F5DD5EA6E39}"/>
              </a:ext>
            </a:extLst>
          </p:cNvPr>
          <p:cNvSpPr txBox="1"/>
          <p:nvPr/>
        </p:nvSpPr>
        <p:spPr>
          <a:xfrm>
            <a:off x="4512199" y="1763083"/>
            <a:ext cx="2600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德意志工人协会</a:t>
            </a:r>
            <a:endParaRPr lang="zh-CN" altLang="en-US" sz="2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C7206CA-AA3E-48D6-A1DE-DEA49FB75897}"/>
              </a:ext>
            </a:extLst>
          </p:cNvPr>
          <p:cNvSpPr txBox="1"/>
          <p:nvPr/>
        </p:nvSpPr>
        <p:spPr>
          <a:xfrm>
            <a:off x="3847638" y="2417649"/>
            <a:ext cx="1541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正义者同盟</a:t>
            </a:r>
            <a:endParaRPr lang="zh-CN" altLang="en-US" sz="20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804B958-01CE-442D-A352-A593377ACBF3}"/>
              </a:ext>
            </a:extLst>
          </p:cNvPr>
          <p:cNvSpPr txBox="1"/>
          <p:nvPr/>
        </p:nvSpPr>
        <p:spPr>
          <a:xfrm>
            <a:off x="3977552" y="2749929"/>
            <a:ext cx="2100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共产主义者同盟</a:t>
            </a:r>
            <a:endParaRPr lang="zh-CN" altLang="en-US" sz="20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B1A594E-1958-4D2E-96C5-EECDBDDE8C87}"/>
              </a:ext>
            </a:extLst>
          </p:cNvPr>
          <p:cNvSpPr txBox="1"/>
          <p:nvPr/>
        </p:nvSpPr>
        <p:spPr>
          <a:xfrm>
            <a:off x="6495213" y="3410285"/>
            <a:ext cx="520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20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7E67837-91C1-468E-8FE7-AC0D1F1DBA4A}"/>
              </a:ext>
            </a:extLst>
          </p:cNvPr>
          <p:cNvSpPr txBox="1"/>
          <p:nvPr/>
        </p:nvSpPr>
        <p:spPr>
          <a:xfrm>
            <a:off x="3525223" y="4070759"/>
            <a:ext cx="2100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共产党宣言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500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44" grpId="0"/>
      <p:bldP spid="46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00257" y="508151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4035" y="574619"/>
            <a:ext cx="6628828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诞生标志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共产党宣言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733B73C-2188-4EAB-9FCD-FDCE847BCCC0}"/>
              </a:ext>
            </a:extLst>
          </p:cNvPr>
          <p:cNvGrpSpPr/>
          <p:nvPr/>
        </p:nvGrpSpPr>
        <p:grpSpPr>
          <a:xfrm>
            <a:off x="710324" y="1219376"/>
            <a:ext cx="7650771" cy="3126345"/>
            <a:chOff x="676757" y="1097695"/>
            <a:chExt cx="7790485" cy="125284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FF28AE-3931-4259-B60D-7EF00DB1E856}"/>
                </a:ext>
              </a:extLst>
            </p:cNvPr>
            <p:cNvGrpSpPr/>
            <p:nvPr/>
          </p:nvGrpSpPr>
          <p:grpSpPr>
            <a:xfrm>
              <a:off x="676757" y="1097695"/>
              <a:ext cx="7790485" cy="1252840"/>
              <a:chOff x="1194667" y="1216239"/>
              <a:chExt cx="6617332" cy="2803475"/>
            </a:xfrm>
          </p:grpSpPr>
          <p:sp>
            <p:nvSpPr>
              <p:cNvPr id="22" name="任意多边形 9">
                <a:extLst>
                  <a:ext uri="{FF2B5EF4-FFF2-40B4-BE49-F238E27FC236}">
                    <a16:creationId xmlns:a16="http://schemas.microsoft.com/office/drawing/2014/main" id="{E3849E57-3892-4442-8AE4-1651D0CB2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667" y="1216239"/>
                <a:ext cx="6617332" cy="2803475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050" dirty="0"/>
              </a:p>
            </p:txBody>
          </p:sp>
          <p:sp>
            <p:nvSpPr>
              <p:cNvPr id="23" name="任意多边形 10">
                <a:extLst>
                  <a:ext uri="{FF2B5EF4-FFF2-40B4-BE49-F238E27FC236}">
                    <a16:creationId xmlns:a16="http://schemas.microsoft.com/office/drawing/2014/main" id="{4CFC9984-064B-459E-9426-7F0BAEFD7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88" y="1369738"/>
                <a:ext cx="6375691" cy="2494269"/>
              </a:xfrm>
              <a:custGeom>
                <a:avLst/>
                <a:gdLst>
                  <a:gd name="T0" fmla="*/ 380109 w 8817618"/>
                  <a:gd name="T1" fmla="*/ 0 h 2876550"/>
                  <a:gd name="T2" fmla="*/ 7803137 w 8817618"/>
                  <a:gd name="T3" fmla="*/ 0 h 2876550"/>
                  <a:gd name="T4" fmla="*/ 7833009 w 8817618"/>
                  <a:gd name="T5" fmla="*/ 126717 h 2876550"/>
                  <a:gd name="T6" fmla="*/ 8183249 w 8817618"/>
                  <a:gd name="T7" fmla="*/ 325546 h 2876550"/>
                  <a:gd name="T8" fmla="*/ 8183249 w 8817618"/>
                  <a:gd name="T9" fmla="*/ 1929681 h 2876550"/>
                  <a:gd name="T10" fmla="*/ 7803137 w 8817618"/>
                  <a:gd name="T11" fmla="*/ 2255226 h 2876550"/>
                  <a:gd name="T12" fmla="*/ 7810485 w 8817618"/>
                  <a:gd name="T13" fmla="*/ 2286394 h 2876550"/>
                  <a:gd name="T14" fmla="*/ 372761 w 8817618"/>
                  <a:gd name="T15" fmla="*/ 2286394 h 2876550"/>
                  <a:gd name="T16" fmla="*/ 380108 w 8817618"/>
                  <a:gd name="T17" fmla="*/ 2255226 h 2876550"/>
                  <a:gd name="T18" fmla="*/ 76604 w 8817618"/>
                  <a:gd name="T19" fmla="*/ 1936295 h 2876550"/>
                  <a:gd name="T20" fmla="*/ 0 w 8817618"/>
                  <a:gd name="T21" fmla="*/ 1929681 h 2876550"/>
                  <a:gd name="T22" fmla="*/ 0 w 8817618"/>
                  <a:gd name="T23" fmla="*/ 325546 h 2876550"/>
                  <a:gd name="T24" fmla="*/ 380109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817618"/>
                  <a:gd name="T40" fmla="*/ 0 h 2876550"/>
                  <a:gd name="T41" fmla="*/ 8817618 w 8817618"/>
                  <a:gd name="T42" fmla="*/ 2876550 h 287655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5124C55-5BEF-4C5A-BA6A-3BAF544CB3BD}"/>
                </a:ext>
              </a:extLst>
            </p:cNvPr>
            <p:cNvSpPr txBox="1"/>
            <p:nvPr/>
          </p:nvSpPr>
          <p:spPr>
            <a:xfrm>
              <a:off x="984119" y="1209245"/>
              <a:ext cx="6985975" cy="10287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“资产阶级在它的不到一百年的阶级统治中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所创造的生产力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，比过去一切世代创造的全部生产力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还要多，还要大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。”</a:t>
              </a:r>
              <a:endParaRPr lang="en-US" altLang="zh-CN" sz="20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sz="11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“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工人变成赤贫者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，贫困比人口和财富增长得还要快。”</a:t>
              </a:r>
              <a:endParaRPr lang="en-US" altLang="zh-CN" sz="20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sz="11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“资产阶级不仅锻造了置自身于死地的武器，它还产生了将要运用这种武器的人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现代的工人，即无产者。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资产阶级的灭亡和无产阶级的胜利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是同样不可避免的。”</a:t>
              </a:r>
              <a:endParaRPr lang="en-US" altLang="zh-CN" sz="20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r"/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马克思，恩格斯：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共产党宣言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E105514-5C9B-483F-BC6E-2640F3AD21AE}"/>
              </a:ext>
            </a:extLst>
          </p:cNvPr>
          <p:cNvSpPr/>
          <p:nvPr/>
        </p:nvSpPr>
        <p:spPr>
          <a:xfrm>
            <a:off x="1097059" y="2050213"/>
            <a:ext cx="426762" cy="1394097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资本主义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B03E674-6557-4DE4-BE86-6C06A7127570}"/>
              </a:ext>
            </a:extLst>
          </p:cNvPr>
          <p:cNvGrpSpPr/>
          <p:nvPr/>
        </p:nvGrpSpPr>
        <p:grpSpPr>
          <a:xfrm>
            <a:off x="1689698" y="1715907"/>
            <a:ext cx="3991462" cy="627801"/>
            <a:chOff x="1577273" y="1640957"/>
            <a:chExt cx="3991462" cy="627801"/>
          </a:xfrm>
        </p:grpSpPr>
        <p:sp>
          <p:nvSpPr>
            <p:cNvPr id="3" name="箭头: 下 2">
              <a:extLst>
                <a:ext uri="{FF2B5EF4-FFF2-40B4-BE49-F238E27FC236}">
                  <a16:creationId xmlns:a16="http://schemas.microsoft.com/office/drawing/2014/main" id="{781F15C8-E089-4849-9159-4D71E1CDE994}"/>
                </a:ext>
              </a:extLst>
            </p:cNvPr>
            <p:cNvSpPr/>
            <p:nvPr/>
          </p:nvSpPr>
          <p:spPr>
            <a:xfrm rot="14097449">
              <a:off x="1644729" y="1691636"/>
              <a:ext cx="509666" cy="644577"/>
            </a:xfrm>
            <a:prstGeom prst="downArrow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069C011-9B72-4753-BDFB-DF5823A8AF5E}"/>
                </a:ext>
              </a:extLst>
            </p:cNvPr>
            <p:cNvSpPr/>
            <p:nvPr/>
          </p:nvSpPr>
          <p:spPr>
            <a:xfrm>
              <a:off x="2357557" y="1640957"/>
              <a:ext cx="3211178" cy="413168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积极：具有</a:t>
              </a:r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历史进步作用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417066-CE25-4062-8754-6E3F57396232}"/>
              </a:ext>
            </a:extLst>
          </p:cNvPr>
          <p:cNvGrpSpPr/>
          <p:nvPr/>
        </p:nvGrpSpPr>
        <p:grpSpPr>
          <a:xfrm>
            <a:off x="1719717" y="2385500"/>
            <a:ext cx="6187593" cy="509666"/>
            <a:chOff x="1607292" y="2310550"/>
            <a:chExt cx="6187593" cy="509666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005E6CC-7420-499F-871C-408FEC90CE79}"/>
                </a:ext>
              </a:extLst>
            </p:cNvPr>
            <p:cNvSpPr/>
            <p:nvPr/>
          </p:nvSpPr>
          <p:spPr>
            <a:xfrm>
              <a:off x="2357558" y="2346790"/>
              <a:ext cx="5437327" cy="413168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消极：对工人阶级</a:t>
              </a:r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残酷剥夺</a:t>
              </a:r>
              <a:r>
                <a:rPr lang="zh-CN" altLang="en-US" sz="20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，必将引起反抗</a:t>
              </a:r>
            </a:p>
          </p:txBody>
        </p:sp>
        <p:sp>
          <p:nvSpPr>
            <p:cNvPr id="47" name="箭头: 下 46">
              <a:extLst>
                <a:ext uri="{FF2B5EF4-FFF2-40B4-BE49-F238E27FC236}">
                  <a16:creationId xmlns:a16="http://schemas.microsoft.com/office/drawing/2014/main" id="{2A80D981-953E-472D-A65D-9A646766A376}"/>
                </a:ext>
              </a:extLst>
            </p:cNvPr>
            <p:cNvSpPr/>
            <p:nvPr/>
          </p:nvSpPr>
          <p:spPr>
            <a:xfrm rot="16200000">
              <a:off x="1674748" y="2243094"/>
              <a:ext cx="509666" cy="644577"/>
            </a:xfrm>
            <a:prstGeom prst="downArrow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AEAF83-E12D-4F7F-8B9F-26F936D1DBEB}"/>
              </a:ext>
            </a:extLst>
          </p:cNvPr>
          <p:cNvGrpSpPr/>
          <p:nvPr/>
        </p:nvGrpSpPr>
        <p:grpSpPr>
          <a:xfrm>
            <a:off x="1639471" y="3056373"/>
            <a:ext cx="6267839" cy="620286"/>
            <a:chOff x="1527046" y="2981423"/>
            <a:chExt cx="6267839" cy="620286"/>
          </a:xfrm>
        </p:grpSpPr>
        <p:sp>
          <p:nvSpPr>
            <p:cNvPr id="48" name="箭头: 下 47">
              <a:extLst>
                <a:ext uri="{FF2B5EF4-FFF2-40B4-BE49-F238E27FC236}">
                  <a16:creationId xmlns:a16="http://schemas.microsoft.com/office/drawing/2014/main" id="{55B04517-F3CD-4FEE-8B39-DE2B8111DAF2}"/>
                </a:ext>
              </a:extLst>
            </p:cNvPr>
            <p:cNvSpPr/>
            <p:nvPr/>
          </p:nvSpPr>
          <p:spPr>
            <a:xfrm rot="17806595">
              <a:off x="1594502" y="2913967"/>
              <a:ext cx="509666" cy="644577"/>
            </a:xfrm>
            <a:prstGeom prst="downArrow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F0E8733-F3F9-4EDC-9193-9ED3838D14F6}"/>
                </a:ext>
              </a:extLst>
            </p:cNvPr>
            <p:cNvSpPr/>
            <p:nvPr/>
          </p:nvSpPr>
          <p:spPr>
            <a:xfrm>
              <a:off x="2357557" y="3188541"/>
              <a:ext cx="5437328" cy="413168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前途：资本主义</a:t>
              </a:r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必然灭亡</a:t>
              </a:r>
              <a:r>
                <a:rPr lang="zh-CN" altLang="en-US" sz="20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、共产主义必然胜利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84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00257" y="508151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4034" y="574619"/>
            <a:ext cx="6652685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诞生标志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共产党宣言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4F2E2AD-E09F-4FB7-BF76-1EE604DAADF6}"/>
              </a:ext>
            </a:extLst>
          </p:cNvPr>
          <p:cNvGrpSpPr/>
          <p:nvPr/>
        </p:nvGrpSpPr>
        <p:grpSpPr>
          <a:xfrm>
            <a:off x="710324" y="1219376"/>
            <a:ext cx="7650771" cy="3126345"/>
            <a:chOff x="676757" y="1097695"/>
            <a:chExt cx="7790485" cy="125284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1F53B848-F626-4DFF-B7A6-3AF69EDD6F84}"/>
                </a:ext>
              </a:extLst>
            </p:cNvPr>
            <p:cNvGrpSpPr/>
            <p:nvPr/>
          </p:nvGrpSpPr>
          <p:grpSpPr>
            <a:xfrm>
              <a:off x="676757" y="1097695"/>
              <a:ext cx="7790485" cy="1252840"/>
              <a:chOff x="1194667" y="1216239"/>
              <a:chExt cx="6617332" cy="2803475"/>
            </a:xfrm>
          </p:grpSpPr>
          <p:sp>
            <p:nvSpPr>
              <p:cNvPr id="54" name="任意多边形 9">
                <a:extLst>
                  <a:ext uri="{FF2B5EF4-FFF2-40B4-BE49-F238E27FC236}">
                    <a16:creationId xmlns:a16="http://schemas.microsoft.com/office/drawing/2014/main" id="{36942F6F-CD2C-42CB-A759-85ADF73FE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667" y="1216239"/>
                <a:ext cx="6617332" cy="2803475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050" dirty="0"/>
              </a:p>
            </p:txBody>
          </p:sp>
          <p:sp>
            <p:nvSpPr>
              <p:cNvPr id="55" name="任意多边形 10">
                <a:extLst>
                  <a:ext uri="{FF2B5EF4-FFF2-40B4-BE49-F238E27FC236}">
                    <a16:creationId xmlns:a16="http://schemas.microsoft.com/office/drawing/2014/main" id="{0E416422-3C12-4534-8FEC-79039E19C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88" y="1369738"/>
                <a:ext cx="6375691" cy="2494269"/>
              </a:xfrm>
              <a:custGeom>
                <a:avLst/>
                <a:gdLst>
                  <a:gd name="T0" fmla="*/ 380109 w 8817618"/>
                  <a:gd name="T1" fmla="*/ 0 h 2876550"/>
                  <a:gd name="T2" fmla="*/ 7803137 w 8817618"/>
                  <a:gd name="T3" fmla="*/ 0 h 2876550"/>
                  <a:gd name="T4" fmla="*/ 7833009 w 8817618"/>
                  <a:gd name="T5" fmla="*/ 126717 h 2876550"/>
                  <a:gd name="T6" fmla="*/ 8183249 w 8817618"/>
                  <a:gd name="T7" fmla="*/ 325546 h 2876550"/>
                  <a:gd name="T8" fmla="*/ 8183249 w 8817618"/>
                  <a:gd name="T9" fmla="*/ 1929681 h 2876550"/>
                  <a:gd name="T10" fmla="*/ 7803137 w 8817618"/>
                  <a:gd name="T11" fmla="*/ 2255226 h 2876550"/>
                  <a:gd name="T12" fmla="*/ 7810485 w 8817618"/>
                  <a:gd name="T13" fmla="*/ 2286394 h 2876550"/>
                  <a:gd name="T14" fmla="*/ 372761 w 8817618"/>
                  <a:gd name="T15" fmla="*/ 2286394 h 2876550"/>
                  <a:gd name="T16" fmla="*/ 380108 w 8817618"/>
                  <a:gd name="T17" fmla="*/ 2255226 h 2876550"/>
                  <a:gd name="T18" fmla="*/ 76604 w 8817618"/>
                  <a:gd name="T19" fmla="*/ 1936295 h 2876550"/>
                  <a:gd name="T20" fmla="*/ 0 w 8817618"/>
                  <a:gd name="T21" fmla="*/ 1929681 h 2876550"/>
                  <a:gd name="T22" fmla="*/ 0 w 8817618"/>
                  <a:gd name="T23" fmla="*/ 325546 h 2876550"/>
                  <a:gd name="T24" fmla="*/ 380109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817618"/>
                  <a:gd name="T40" fmla="*/ 0 h 2876550"/>
                  <a:gd name="T41" fmla="*/ 8817618 w 8817618"/>
                  <a:gd name="T42" fmla="*/ 2876550 h 287655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8E87867-C768-4157-AE75-E884B2F5510D}"/>
                </a:ext>
              </a:extLst>
            </p:cNvPr>
            <p:cNvSpPr txBox="1"/>
            <p:nvPr/>
          </p:nvSpPr>
          <p:spPr>
            <a:xfrm>
              <a:off x="1021188" y="1198747"/>
              <a:ext cx="6973199" cy="10792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“至今一切社会的历史都是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阶级斗争的历史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。”</a:t>
              </a:r>
              <a:endParaRPr lang="en-US" altLang="zh-CN" sz="20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sz="5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“在当前同资产阶级对立的一切阶级中，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只有无产阶级是真正革命的阶级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。”</a:t>
              </a:r>
              <a:endParaRPr lang="en-US" altLang="zh-CN" sz="20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en-US" altLang="zh-CN" sz="4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“共产党没有任何同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整个无产阶级的利益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不同的利益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共产党人的最近目的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使无产阶级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推翻资产阶级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的统治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废除资产阶级的所有制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他们公开宣布：他们的目的只有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用暴力推翻全部现存的社会制度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才能达到。”</a:t>
              </a:r>
              <a:endParaRPr lang="en-US" altLang="zh-CN" sz="2000" b="1" dirty="0">
                <a:solidFill>
                  <a:schemeClr val="bg1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r"/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马克思，恩格斯：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共产党宣言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34BAFEB4-B9ED-45B5-9394-72A1653D2C3C}"/>
              </a:ext>
            </a:extLst>
          </p:cNvPr>
          <p:cNvSpPr/>
          <p:nvPr/>
        </p:nvSpPr>
        <p:spPr>
          <a:xfrm>
            <a:off x="628415" y="1488473"/>
            <a:ext cx="421841" cy="2019616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解放无产阶级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C120FA9-1A29-40E6-85B0-F509C143C313}"/>
              </a:ext>
            </a:extLst>
          </p:cNvPr>
          <p:cNvGrpSpPr/>
          <p:nvPr/>
        </p:nvGrpSpPr>
        <p:grpSpPr>
          <a:xfrm>
            <a:off x="1208000" y="1488473"/>
            <a:ext cx="5790393" cy="627801"/>
            <a:chOff x="1577273" y="1640957"/>
            <a:chExt cx="5790393" cy="627801"/>
          </a:xfrm>
        </p:grpSpPr>
        <p:sp>
          <p:nvSpPr>
            <p:cNvPr id="59" name="箭头: 下 58">
              <a:extLst>
                <a:ext uri="{FF2B5EF4-FFF2-40B4-BE49-F238E27FC236}">
                  <a16:creationId xmlns:a16="http://schemas.microsoft.com/office/drawing/2014/main" id="{EE4ABF65-064D-4EE5-882D-ABB5C39922CC}"/>
                </a:ext>
              </a:extLst>
            </p:cNvPr>
            <p:cNvSpPr/>
            <p:nvPr/>
          </p:nvSpPr>
          <p:spPr>
            <a:xfrm rot="14097449">
              <a:off x="1644729" y="1691636"/>
              <a:ext cx="509666" cy="644577"/>
            </a:xfrm>
            <a:prstGeom prst="downArrow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38AD876-D32B-4AED-9946-A7D2C7CF739B}"/>
                </a:ext>
              </a:extLst>
            </p:cNvPr>
            <p:cNvSpPr/>
            <p:nvPr/>
          </p:nvSpPr>
          <p:spPr>
            <a:xfrm>
              <a:off x="2357557" y="1640957"/>
              <a:ext cx="5010109" cy="413168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方法：</a:t>
              </a: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阶级斗争</a:t>
              </a: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在阶级社会中推动历史发展</a:t>
              </a:r>
              <a:endPara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6AFA8A8-204E-41EB-801E-8478CFAE2C43}"/>
              </a:ext>
            </a:extLst>
          </p:cNvPr>
          <p:cNvGrpSpPr/>
          <p:nvPr/>
        </p:nvGrpSpPr>
        <p:grpSpPr>
          <a:xfrm>
            <a:off x="1219626" y="2137976"/>
            <a:ext cx="6875658" cy="509666"/>
            <a:chOff x="1607292" y="2310550"/>
            <a:chExt cx="6875658" cy="509666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13C3712-6119-4F19-8728-FE65A71CC06B}"/>
                </a:ext>
              </a:extLst>
            </p:cNvPr>
            <p:cNvSpPr/>
            <p:nvPr/>
          </p:nvSpPr>
          <p:spPr>
            <a:xfrm>
              <a:off x="2357558" y="2346790"/>
              <a:ext cx="6125392" cy="413168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主体：</a:t>
              </a: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无产阶级</a:t>
              </a: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＝资本主义掘墓人＋共产主义建设者</a:t>
              </a:r>
            </a:p>
          </p:txBody>
        </p:sp>
        <p:sp>
          <p:nvSpPr>
            <p:cNvPr id="63" name="箭头: 下 62">
              <a:extLst>
                <a:ext uri="{FF2B5EF4-FFF2-40B4-BE49-F238E27FC236}">
                  <a16:creationId xmlns:a16="http://schemas.microsoft.com/office/drawing/2014/main" id="{51E84B6E-A5F9-4DCC-8A1B-D65F982B1ADE}"/>
                </a:ext>
              </a:extLst>
            </p:cNvPr>
            <p:cNvSpPr/>
            <p:nvPr/>
          </p:nvSpPr>
          <p:spPr>
            <a:xfrm rot="16200000">
              <a:off x="1674748" y="2243094"/>
              <a:ext cx="509666" cy="644577"/>
            </a:xfrm>
            <a:prstGeom prst="downArrow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674FC2E-B0CB-48B7-8307-23F9A8D21379}"/>
              </a:ext>
            </a:extLst>
          </p:cNvPr>
          <p:cNvGrpSpPr/>
          <p:nvPr/>
        </p:nvGrpSpPr>
        <p:grpSpPr>
          <a:xfrm>
            <a:off x="1208000" y="2665895"/>
            <a:ext cx="6214380" cy="622911"/>
            <a:chOff x="1527046" y="2981423"/>
            <a:chExt cx="6214380" cy="622911"/>
          </a:xfrm>
        </p:grpSpPr>
        <p:sp>
          <p:nvSpPr>
            <p:cNvPr id="65" name="箭头: 下 64">
              <a:extLst>
                <a:ext uri="{FF2B5EF4-FFF2-40B4-BE49-F238E27FC236}">
                  <a16:creationId xmlns:a16="http://schemas.microsoft.com/office/drawing/2014/main" id="{AEAD9366-F6C1-4C63-9930-9E45F00F6E46}"/>
                </a:ext>
              </a:extLst>
            </p:cNvPr>
            <p:cNvSpPr/>
            <p:nvPr/>
          </p:nvSpPr>
          <p:spPr>
            <a:xfrm rot="17806595">
              <a:off x="1594502" y="2913967"/>
              <a:ext cx="509666" cy="644577"/>
            </a:xfrm>
            <a:prstGeom prst="downArrow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C2549B9-AC4C-4F2F-A1FC-A84A91E9C12B}"/>
                </a:ext>
              </a:extLst>
            </p:cNvPr>
            <p:cNvSpPr/>
            <p:nvPr/>
          </p:nvSpPr>
          <p:spPr>
            <a:xfrm>
              <a:off x="2304098" y="3191166"/>
              <a:ext cx="5437328" cy="413168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领导：阐明了</a:t>
              </a: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共产党</a:t>
              </a: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的性质、目的和策略原则</a:t>
              </a:r>
            </a:p>
          </p:txBody>
        </p:sp>
      </p:grp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5D1B0C49-0967-45EE-998C-1211B63C8BBD}"/>
              </a:ext>
            </a:extLst>
          </p:cNvPr>
          <p:cNvSpPr/>
          <p:nvPr/>
        </p:nvSpPr>
        <p:spPr>
          <a:xfrm>
            <a:off x="3684432" y="3506438"/>
            <a:ext cx="939449" cy="714167"/>
          </a:xfrm>
          <a:prstGeom prst="wedgeRectCallout">
            <a:avLst>
              <a:gd name="adj1" fmla="val 71386"/>
              <a:gd name="adj2" fmla="val -97183"/>
            </a:avLst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无产阶级政党</a:t>
            </a:r>
          </a:p>
        </p:txBody>
      </p:sp>
      <p:sp>
        <p:nvSpPr>
          <p:cNvPr id="67" name="对话气泡: 矩形 66">
            <a:extLst>
              <a:ext uri="{FF2B5EF4-FFF2-40B4-BE49-F238E27FC236}">
                <a16:creationId xmlns:a16="http://schemas.microsoft.com/office/drawing/2014/main" id="{60AED779-AEAE-4454-A4BD-0DB95792C52F}"/>
              </a:ext>
            </a:extLst>
          </p:cNvPr>
          <p:cNvSpPr/>
          <p:nvPr/>
        </p:nvSpPr>
        <p:spPr>
          <a:xfrm>
            <a:off x="4723163" y="3506438"/>
            <a:ext cx="3570823" cy="698591"/>
          </a:xfrm>
          <a:prstGeom prst="wedgeRectCallout">
            <a:avLst>
              <a:gd name="adj1" fmla="val -25597"/>
              <a:gd name="adj2" fmla="val -96109"/>
            </a:avLst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推翻资产阶级，建立无产阶级统治；消灭私有制，实现共产主义。</a:t>
            </a:r>
          </a:p>
        </p:txBody>
      </p:sp>
      <p:sp>
        <p:nvSpPr>
          <p:cNvPr id="68" name="对话气泡: 矩形 67">
            <a:extLst>
              <a:ext uri="{FF2B5EF4-FFF2-40B4-BE49-F238E27FC236}">
                <a16:creationId xmlns:a16="http://schemas.microsoft.com/office/drawing/2014/main" id="{AAC29904-2027-45B6-8E2F-EB5CC6129AF5}"/>
              </a:ext>
            </a:extLst>
          </p:cNvPr>
          <p:cNvSpPr/>
          <p:nvPr/>
        </p:nvSpPr>
        <p:spPr>
          <a:xfrm>
            <a:off x="7389169" y="2625567"/>
            <a:ext cx="993956" cy="745480"/>
          </a:xfrm>
          <a:prstGeom prst="wedgeRectCallout">
            <a:avLst>
              <a:gd name="adj1" fmla="val -90712"/>
              <a:gd name="adj2" fmla="val 11710"/>
            </a:avLst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运用暴力手段</a:t>
            </a:r>
          </a:p>
        </p:txBody>
      </p:sp>
    </p:spTree>
    <p:extLst>
      <p:ext uri="{BB962C8B-B14F-4D97-AF65-F5344CB8AC3E}">
        <p14:creationId xmlns:p14="http://schemas.microsoft.com/office/powerpoint/2010/main" val="367340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8" grpId="0" animBg="1"/>
      <p:bldP spid="67" grpId="0" animBg="1"/>
      <p:bldP spid="6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7" name="Google Shape;3157;p38"/>
          <p:cNvGrpSpPr/>
          <p:nvPr/>
        </p:nvGrpSpPr>
        <p:grpSpPr>
          <a:xfrm>
            <a:off x="4693159" y="1692245"/>
            <a:ext cx="740688" cy="740688"/>
            <a:chOff x="2437875" y="-783375"/>
            <a:chExt cx="877800" cy="877800"/>
          </a:xfrm>
        </p:grpSpPr>
        <p:sp>
          <p:nvSpPr>
            <p:cNvPr id="3158" name="Google Shape;3158;p38"/>
            <p:cNvSpPr/>
            <p:nvPr/>
          </p:nvSpPr>
          <p:spPr>
            <a:xfrm>
              <a:off x="2437875" y="-783375"/>
              <a:ext cx="877800" cy="877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159" name="Google Shape;3159;p38"/>
            <p:cNvSpPr/>
            <p:nvPr/>
          </p:nvSpPr>
          <p:spPr>
            <a:xfrm>
              <a:off x="2487251" y="-733999"/>
              <a:ext cx="779100" cy="7791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grpSp>
        <p:nvGrpSpPr>
          <p:cNvPr id="3160" name="Google Shape;3160;p38"/>
          <p:cNvGrpSpPr/>
          <p:nvPr/>
        </p:nvGrpSpPr>
        <p:grpSpPr>
          <a:xfrm>
            <a:off x="4708227" y="2925116"/>
            <a:ext cx="740688" cy="740688"/>
            <a:chOff x="2437875" y="-783375"/>
            <a:chExt cx="877800" cy="877800"/>
          </a:xfrm>
        </p:grpSpPr>
        <p:sp>
          <p:nvSpPr>
            <p:cNvPr id="3161" name="Google Shape;3161;p38"/>
            <p:cNvSpPr/>
            <p:nvPr/>
          </p:nvSpPr>
          <p:spPr>
            <a:xfrm>
              <a:off x="2437875" y="-783375"/>
              <a:ext cx="877800" cy="877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162" name="Google Shape;3162;p38"/>
            <p:cNvSpPr/>
            <p:nvPr/>
          </p:nvSpPr>
          <p:spPr>
            <a:xfrm>
              <a:off x="2487251" y="-733999"/>
              <a:ext cx="779100" cy="7791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grpSp>
        <p:nvGrpSpPr>
          <p:cNvPr id="3163" name="Google Shape;3163;p38"/>
          <p:cNvGrpSpPr/>
          <p:nvPr/>
        </p:nvGrpSpPr>
        <p:grpSpPr>
          <a:xfrm>
            <a:off x="1093239" y="2932632"/>
            <a:ext cx="740688" cy="740688"/>
            <a:chOff x="2437875" y="-783375"/>
            <a:chExt cx="877800" cy="877800"/>
          </a:xfrm>
        </p:grpSpPr>
        <p:sp>
          <p:nvSpPr>
            <p:cNvPr id="3164" name="Google Shape;3164;p38"/>
            <p:cNvSpPr/>
            <p:nvPr/>
          </p:nvSpPr>
          <p:spPr>
            <a:xfrm>
              <a:off x="2437875" y="-783375"/>
              <a:ext cx="877800" cy="877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8"/>
            <p:cNvSpPr/>
            <p:nvPr/>
          </p:nvSpPr>
          <p:spPr>
            <a:xfrm>
              <a:off x="2487251" y="-733999"/>
              <a:ext cx="779100" cy="7791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6" name="Google Shape;3166;p38"/>
          <p:cNvGrpSpPr/>
          <p:nvPr/>
        </p:nvGrpSpPr>
        <p:grpSpPr>
          <a:xfrm>
            <a:off x="1094977" y="1692245"/>
            <a:ext cx="740688" cy="740688"/>
            <a:chOff x="2437875" y="-783375"/>
            <a:chExt cx="877800" cy="877800"/>
          </a:xfrm>
        </p:grpSpPr>
        <p:sp>
          <p:nvSpPr>
            <p:cNvPr id="3167" name="Google Shape;3167;p38"/>
            <p:cNvSpPr/>
            <p:nvPr/>
          </p:nvSpPr>
          <p:spPr>
            <a:xfrm>
              <a:off x="2437875" y="-783375"/>
              <a:ext cx="877800" cy="877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8"/>
            <p:cNvSpPr/>
            <p:nvPr/>
          </p:nvSpPr>
          <p:spPr>
            <a:xfrm>
              <a:off x="2487251" y="-733999"/>
              <a:ext cx="779100" cy="7791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9" name="Google Shape;3169;p38"/>
          <p:cNvSpPr txBox="1">
            <a:spLocks noGrp="1"/>
          </p:cNvSpPr>
          <p:nvPr>
            <p:ph type="title" idx="15"/>
          </p:nvPr>
        </p:nvSpPr>
        <p:spPr>
          <a:xfrm>
            <a:off x="713225" y="780836"/>
            <a:ext cx="7717500" cy="5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ea"/>
                <a:ea typeface="+mn-ea"/>
              </a:rPr>
              <a:t>Table of contents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170" name="Google Shape;3170;p38"/>
          <p:cNvSpPr txBox="1">
            <a:spLocks noGrp="1"/>
          </p:cNvSpPr>
          <p:nvPr>
            <p:ph type="subTitle" idx="1"/>
          </p:nvPr>
        </p:nvSpPr>
        <p:spPr>
          <a:xfrm>
            <a:off x="1997506" y="1621629"/>
            <a:ext cx="243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Chapter I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171" name="Google Shape;3171;p38"/>
          <p:cNvSpPr txBox="1">
            <a:spLocks noGrp="1"/>
          </p:cNvSpPr>
          <p:nvPr>
            <p:ph type="subTitle" idx="2"/>
          </p:nvPr>
        </p:nvSpPr>
        <p:spPr>
          <a:xfrm>
            <a:off x="1988162" y="1928602"/>
            <a:ext cx="311414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马克思主义背景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2" name="Google Shape;3172;p38"/>
          <p:cNvSpPr txBox="1">
            <a:spLocks noGrp="1"/>
          </p:cNvSpPr>
          <p:nvPr>
            <p:ph type="subTitle" idx="3"/>
          </p:nvPr>
        </p:nvSpPr>
        <p:spPr>
          <a:xfrm>
            <a:off x="1997506" y="2852636"/>
            <a:ext cx="243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Chapter III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173" name="Google Shape;3173;p38"/>
          <p:cNvSpPr txBox="1">
            <a:spLocks noGrp="1"/>
          </p:cNvSpPr>
          <p:nvPr>
            <p:ph type="subTitle" idx="4"/>
          </p:nvPr>
        </p:nvSpPr>
        <p:spPr>
          <a:xfrm>
            <a:off x="1990011" y="3205866"/>
            <a:ext cx="2815524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国际工人运动发展</a:t>
            </a:r>
          </a:p>
        </p:txBody>
      </p:sp>
      <p:sp>
        <p:nvSpPr>
          <p:cNvPr id="3174" name="Google Shape;3174;p38"/>
          <p:cNvSpPr txBox="1">
            <a:spLocks noGrp="1"/>
          </p:cNvSpPr>
          <p:nvPr>
            <p:ph type="title"/>
          </p:nvPr>
        </p:nvSpPr>
        <p:spPr>
          <a:xfrm>
            <a:off x="1093248" y="1692232"/>
            <a:ext cx="740700" cy="7407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01</a:t>
            </a:r>
            <a:endParaRPr>
              <a:latin typeface="+mn-ea"/>
              <a:ea typeface="+mn-ea"/>
            </a:endParaRPr>
          </a:p>
        </p:txBody>
      </p:sp>
      <p:sp>
        <p:nvSpPr>
          <p:cNvPr id="3175" name="Google Shape;3175;p38"/>
          <p:cNvSpPr txBox="1">
            <a:spLocks noGrp="1"/>
          </p:cNvSpPr>
          <p:nvPr>
            <p:ph type="title" idx="5"/>
          </p:nvPr>
        </p:nvSpPr>
        <p:spPr>
          <a:xfrm>
            <a:off x="1094966" y="2932624"/>
            <a:ext cx="740700" cy="7407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02</a:t>
            </a:r>
            <a:endParaRPr>
              <a:latin typeface="+mn-ea"/>
              <a:ea typeface="+mn-ea"/>
            </a:endParaRPr>
          </a:p>
        </p:txBody>
      </p:sp>
      <p:sp>
        <p:nvSpPr>
          <p:cNvPr id="3176" name="Google Shape;3176;p38"/>
          <p:cNvSpPr txBox="1">
            <a:spLocks noGrp="1"/>
          </p:cNvSpPr>
          <p:nvPr>
            <p:ph type="subTitle" idx="6"/>
          </p:nvPr>
        </p:nvSpPr>
        <p:spPr>
          <a:xfrm>
            <a:off x="5588081" y="1621629"/>
            <a:ext cx="2432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Chapter II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177" name="Google Shape;3177;p38"/>
          <p:cNvSpPr txBox="1">
            <a:spLocks noGrp="1"/>
          </p:cNvSpPr>
          <p:nvPr>
            <p:ph type="subTitle" idx="7"/>
          </p:nvPr>
        </p:nvSpPr>
        <p:spPr>
          <a:xfrm>
            <a:off x="5577722" y="1832801"/>
            <a:ext cx="3040003" cy="740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</a:t>
            </a:r>
          </a:p>
        </p:txBody>
      </p:sp>
      <p:sp>
        <p:nvSpPr>
          <p:cNvPr id="3178" name="Google Shape;3178;p38"/>
          <p:cNvSpPr txBox="1">
            <a:spLocks noGrp="1"/>
          </p:cNvSpPr>
          <p:nvPr>
            <p:ph type="subTitle" idx="9"/>
          </p:nvPr>
        </p:nvSpPr>
        <p:spPr>
          <a:xfrm>
            <a:off x="5603070" y="3198371"/>
            <a:ext cx="2765927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单元内容小结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9" name="Google Shape;3179;p38"/>
          <p:cNvSpPr txBox="1">
            <a:spLocks noGrp="1"/>
          </p:cNvSpPr>
          <p:nvPr>
            <p:ph type="title" idx="13"/>
          </p:nvPr>
        </p:nvSpPr>
        <p:spPr>
          <a:xfrm>
            <a:off x="4693167" y="1692241"/>
            <a:ext cx="740700" cy="7407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80" name="Google Shape;3180;p38"/>
          <p:cNvSpPr txBox="1">
            <a:spLocks noGrp="1"/>
          </p:cNvSpPr>
          <p:nvPr>
            <p:ph type="title" idx="14"/>
          </p:nvPr>
        </p:nvSpPr>
        <p:spPr>
          <a:xfrm>
            <a:off x="4708220" y="2925129"/>
            <a:ext cx="740700" cy="7407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81" name="Google Shape;3181;p38"/>
          <p:cNvSpPr txBox="1">
            <a:spLocks noGrp="1"/>
          </p:cNvSpPr>
          <p:nvPr>
            <p:ph type="subTitle" idx="8"/>
          </p:nvPr>
        </p:nvSpPr>
        <p:spPr>
          <a:xfrm>
            <a:off x="5603071" y="2845130"/>
            <a:ext cx="243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Chapter IV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182" name="Google Shape;3182;p38"/>
          <p:cNvSpPr/>
          <p:nvPr/>
        </p:nvSpPr>
        <p:spPr>
          <a:xfrm>
            <a:off x="2797837" y="918075"/>
            <a:ext cx="246900" cy="234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38"/>
          <p:cNvSpPr/>
          <p:nvPr/>
        </p:nvSpPr>
        <p:spPr>
          <a:xfrm>
            <a:off x="6074437" y="918075"/>
            <a:ext cx="246900" cy="234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4" name="Google Shape;3184;p38"/>
          <p:cNvGrpSpPr/>
          <p:nvPr/>
        </p:nvGrpSpPr>
        <p:grpSpPr>
          <a:xfrm>
            <a:off x="363207" y="293425"/>
            <a:ext cx="864522" cy="709660"/>
            <a:chOff x="1214950" y="539500"/>
            <a:chExt cx="1225925" cy="1006325"/>
          </a:xfrm>
        </p:grpSpPr>
        <p:sp>
          <p:nvSpPr>
            <p:cNvPr id="3185" name="Google Shape;3185;p38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8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8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8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8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8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8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8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8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8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8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8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8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8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9" name="Google Shape;3199;p38"/>
          <p:cNvGrpSpPr/>
          <p:nvPr/>
        </p:nvGrpSpPr>
        <p:grpSpPr>
          <a:xfrm>
            <a:off x="7905967" y="4192136"/>
            <a:ext cx="864522" cy="709660"/>
            <a:chOff x="1214950" y="539500"/>
            <a:chExt cx="1225925" cy="1006325"/>
          </a:xfrm>
        </p:grpSpPr>
        <p:sp>
          <p:nvSpPr>
            <p:cNvPr id="3200" name="Google Shape;3200;p38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8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8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8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8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8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8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8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8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8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8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8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8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8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843726" y="673042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7504" y="739510"/>
            <a:ext cx="6754932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诞生标志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共产党宣言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D089983-D153-4D8E-98A8-28C800E16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97" y="1399257"/>
            <a:ext cx="1839212" cy="28712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9E626878-F763-4914-8E3D-7E534D9E5A32}"/>
              </a:ext>
            </a:extLst>
          </p:cNvPr>
          <p:cNvGrpSpPr/>
          <p:nvPr/>
        </p:nvGrpSpPr>
        <p:grpSpPr>
          <a:xfrm>
            <a:off x="3209576" y="1399258"/>
            <a:ext cx="4915828" cy="1366428"/>
            <a:chOff x="3768078" y="1234368"/>
            <a:chExt cx="4561244" cy="253601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366E7A3-4924-417E-9E28-3304805958C5}"/>
                </a:ext>
              </a:extLst>
            </p:cNvPr>
            <p:cNvGrpSpPr/>
            <p:nvPr/>
          </p:nvGrpSpPr>
          <p:grpSpPr>
            <a:xfrm>
              <a:off x="3768078" y="1234368"/>
              <a:ext cx="4561244" cy="2536015"/>
              <a:chOff x="3675088" y="1165764"/>
              <a:chExt cx="4561244" cy="2536015"/>
            </a:xfrm>
          </p:grpSpPr>
          <p:sp>
            <p:nvSpPr>
              <p:cNvPr id="22" name="任意多边形 48">
                <a:extLst>
                  <a:ext uri="{FF2B5EF4-FFF2-40B4-BE49-F238E27FC236}">
                    <a16:creationId xmlns:a16="http://schemas.microsoft.com/office/drawing/2014/main" id="{1E51A101-BDA5-43B7-9F9C-68E9418DA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5088" y="1165764"/>
                <a:ext cx="4561244" cy="2536015"/>
              </a:xfrm>
              <a:custGeom>
                <a:avLst/>
                <a:gdLst>
                  <a:gd name="T0" fmla="*/ 863046 w 7245131"/>
                  <a:gd name="T1" fmla="*/ 3707 h 3408812"/>
                  <a:gd name="T2" fmla="*/ 1033632 w 7245131"/>
                  <a:gd name="T3" fmla="*/ 29260 h 3408812"/>
                  <a:gd name="T4" fmla="*/ 1391671 w 7245131"/>
                  <a:gd name="T5" fmla="*/ 10708 h 3408812"/>
                  <a:gd name="T6" fmla="*/ 1929813 w 7245131"/>
                  <a:gd name="T7" fmla="*/ 3707 h 3408812"/>
                  <a:gd name="T8" fmla="*/ 2672739 w 7245131"/>
                  <a:gd name="T9" fmla="*/ 132442 h 3408812"/>
                  <a:gd name="T10" fmla="*/ 3072777 w 7245131"/>
                  <a:gd name="T11" fmla="*/ 3707 h 3408812"/>
                  <a:gd name="T12" fmla="*/ 4308137 w 7245131"/>
                  <a:gd name="T13" fmla="*/ 9093 h 3408812"/>
                  <a:gd name="T14" fmla="*/ 4634828 w 7245131"/>
                  <a:gd name="T15" fmla="*/ 153898 h 3408812"/>
                  <a:gd name="T16" fmla="*/ 4920569 w 7245131"/>
                  <a:gd name="T17" fmla="*/ 46618 h 3408812"/>
                  <a:gd name="T18" fmla="*/ 5511100 w 7245131"/>
                  <a:gd name="T19" fmla="*/ 68074 h 3408812"/>
                  <a:gd name="T20" fmla="*/ 5853990 w 7245131"/>
                  <a:gd name="T21" fmla="*/ 25162 h 3408812"/>
                  <a:gd name="T22" fmla="*/ 6693386 w 7245131"/>
                  <a:gd name="T23" fmla="*/ 0 h 3408812"/>
                  <a:gd name="T24" fmla="*/ 7130300 w 7245131"/>
                  <a:gd name="T25" fmla="*/ 68074 h 3408812"/>
                  <a:gd name="T26" fmla="*/ 7244904 w 7245131"/>
                  <a:gd name="T27" fmla="*/ 131446 h 3408812"/>
                  <a:gd name="T28" fmla="*/ 7182636 w 7245131"/>
                  <a:gd name="T29" fmla="*/ 1311518 h 3408812"/>
                  <a:gd name="T30" fmla="*/ 7144537 w 7245131"/>
                  <a:gd name="T31" fmla="*/ 1719180 h 3408812"/>
                  <a:gd name="T32" fmla="*/ 7201685 w 7245131"/>
                  <a:gd name="T33" fmla="*/ 2083929 h 3408812"/>
                  <a:gd name="T34" fmla="*/ 7068340 w 7245131"/>
                  <a:gd name="T35" fmla="*/ 2513046 h 3408812"/>
                  <a:gd name="T36" fmla="*/ 7239784 w 7245131"/>
                  <a:gd name="T37" fmla="*/ 2791973 h 3408812"/>
                  <a:gd name="T38" fmla="*/ 7239784 w 7245131"/>
                  <a:gd name="T39" fmla="*/ 3306913 h 3408812"/>
                  <a:gd name="T40" fmla="*/ 7182636 w 7245131"/>
                  <a:gd name="T41" fmla="*/ 3650207 h 3408812"/>
                  <a:gd name="T42" fmla="*/ 7244904 w 7245131"/>
                  <a:gd name="T43" fmla="*/ 3839317 h 3408812"/>
                  <a:gd name="T44" fmla="*/ 6550436 w 7245131"/>
                  <a:gd name="T45" fmla="*/ 3714702 h 3408812"/>
                  <a:gd name="T46" fmla="*/ 6207547 w 7245131"/>
                  <a:gd name="T47" fmla="*/ 3736158 h 3408812"/>
                  <a:gd name="T48" fmla="*/ 5559867 w 7245131"/>
                  <a:gd name="T49" fmla="*/ 3757614 h 3408812"/>
                  <a:gd name="T50" fmla="*/ 5140780 w 7245131"/>
                  <a:gd name="T51" fmla="*/ 3800525 h 3408812"/>
                  <a:gd name="T52" fmla="*/ 4645495 w 7245131"/>
                  <a:gd name="T53" fmla="*/ 3779069 h 3408812"/>
                  <a:gd name="T54" fmla="*/ 4054964 w 7245131"/>
                  <a:gd name="T55" fmla="*/ 3779069 h 3408812"/>
                  <a:gd name="T56" fmla="*/ 3689629 w 7245131"/>
                  <a:gd name="T57" fmla="*/ 3837195 h 3408812"/>
                  <a:gd name="T58" fmla="*/ 3110197 w 7245131"/>
                  <a:gd name="T59" fmla="*/ 3824510 h 3408812"/>
                  <a:gd name="T60" fmla="*/ 2702456 w 7245131"/>
                  <a:gd name="T61" fmla="*/ 3757614 h 3408812"/>
                  <a:gd name="T62" fmla="*/ 2400564 w 7245131"/>
                  <a:gd name="T63" fmla="*/ 3839317 h 3408812"/>
                  <a:gd name="T64" fmla="*/ 949911 w 7245131"/>
                  <a:gd name="T65" fmla="*/ 3779069 h 3408812"/>
                  <a:gd name="T66" fmla="*/ 187935 w 7245131"/>
                  <a:gd name="T67" fmla="*/ 3821981 h 3408812"/>
                  <a:gd name="T68" fmla="*/ 16651 w 7245131"/>
                  <a:gd name="T69" fmla="*/ 3838985 h 3408812"/>
                  <a:gd name="T70" fmla="*/ 96448 w 7245131"/>
                  <a:gd name="T71" fmla="*/ 3522736 h 3408812"/>
                  <a:gd name="T72" fmla="*/ 0 w 7245131"/>
                  <a:gd name="T73" fmla="*/ 2988713 h 3408812"/>
                  <a:gd name="T74" fmla="*/ 172646 w 7245131"/>
                  <a:gd name="T75" fmla="*/ 2879060 h 3408812"/>
                  <a:gd name="T76" fmla="*/ 153596 w 7245131"/>
                  <a:gd name="T77" fmla="*/ 2685957 h 3408812"/>
                  <a:gd name="T78" fmla="*/ 1201 w 7245131"/>
                  <a:gd name="T79" fmla="*/ 2449943 h 3408812"/>
                  <a:gd name="T80" fmla="*/ 96448 w 7245131"/>
                  <a:gd name="T81" fmla="*/ 2020825 h 3408812"/>
                  <a:gd name="T82" fmla="*/ 0 w 7245131"/>
                  <a:gd name="T83" fmla="*/ 1824788 h 3408812"/>
                  <a:gd name="T84" fmla="*/ 39300 w 7245131"/>
                  <a:gd name="T85" fmla="*/ 1291326 h 3408812"/>
                  <a:gd name="T86" fmla="*/ 0 w 7245131"/>
                  <a:gd name="T87" fmla="*/ 0 h 340881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7245131" h="3408812">
                    <a:moveTo>
                      <a:pt x="0" y="0"/>
                    </a:moveTo>
                    <a:lnTo>
                      <a:pt x="861412" y="0"/>
                    </a:lnTo>
                    <a:lnTo>
                      <a:pt x="863073" y="3291"/>
                    </a:lnTo>
                    <a:lnTo>
                      <a:pt x="864719" y="0"/>
                    </a:lnTo>
                    <a:lnTo>
                      <a:pt x="944475" y="0"/>
                    </a:lnTo>
                    <a:lnTo>
                      <a:pt x="1033664" y="25979"/>
                    </a:lnTo>
                    <a:cubicBezTo>
                      <a:pt x="1103228" y="46242"/>
                      <a:pt x="1173078" y="65292"/>
                      <a:pt x="1244073" y="79491"/>
                    </a:cubicBezTo>
                    <a:cubicBezTo>
                      <a:pt x="1280008" y="86678"/>
                      <a:pt x="1333468" y="33410"/>
                      <a:pt x="1358373" y="22341"/>
                    </a:cubicBezTo>
                    <a:cubicBezTo>
                      <a:pt x="1367548" y="18263"/>
                      <a:pt x="1379279" y="13843"/>
                      <a:pt x="1391715" y="9507"/>
                    </a:cubicBezTo>
                    <a:lnTo>
                      <a:pt x="1420677" y="0"/>
                    </a:lnTo>
                    <a:lnTo>
                      <a:pt x="1889061" y="0"/>
                    </a:lnTo>
                    <a:lnTo>
                      <a:pt x="1929873" y="3291"/>
                    </a:lnTo>
                    <a:cubicBezTo>
                      <a:pt x="1952628" y="5819"/>
                      <a:pt x="1966545" y="31152"/>
                      <a:pt x="1987023" y="41391"/>
                    </a:cubicBezTo>
                    <a:cubicBezTo>
                      <a:pt x="2004984" y="50371"/>
                      <a:pt x="2024315" y="57462"/>
                      <a:pt x="2044173" y="60441"/>
                    </a:cubicBezTo>
                    <a:cubicBezTo>
                      <a:pt x="2311999" y="100615"/>
                      <a:pt x="2406696" y="100958"/>
                      <a:pt x="2672823" y="117591"/>
                    </a:cubicBezTo>
                    <a:cubicBezTo>
                      <a:pt x="2749023" y="111241"/>
                      <a:pt x="2827748" y="119006"/>
                      <a:pt x="2901423" y="98541"/>
                    </a:cubicBezTo>
                    <a:cubicBezTo>
                      <a:pt x="2945543" y="86285"/>
                      <a:pt x="2972282" y="36821"/>
                      <a:pt x="3015723" y="22341"/>
                    </a:cubicBezTo>
                    <a:lnTo>
                      <a:pt x="3072873" y="3291"/>
                    </a:lnTo>
                    <a:lnTo>
                      <a:pt x="3074843" y="0"/>
                    </a:lnTo>
                    <a:lnTo>
                      <a:pt x="4296332" y="0"/>
                    </a:lnTo>
                    <a:lnTo>
                      <a:pt x="4308272" y="8073"/>
                    </a:lnTo>
                    <a:cubicBezTo>
                      <a:pt x="4368319" y="49048"/>
                      <a:pt x="4292937" y="-3328"/>
                      <a:pt x="4501623" y="41391"/>
                    </a:cubicBezTo>
                    <a:cubicBezTo>
                      <a:pt x="4535060" y="48556"/>
                      <a:pt x="4565123" y="66791"/>
                      <a:pt x="4596873" y="79491"/>
                    </a:cubicBezTo>
                    <a:cubicBezTo>
                      <a:pt x="4609573" y="98541"/>
                      <a:pt x="4615923" y="123941"/>
                      <a:pt x="4634973" y="136641"/>
                    </a:cubicBezTo>
                    <a:cubicBezTo>
                      <a:pt x="4691809" y="174532"/>
                      <a:pt x="4769197" y="146020"/>
                      <a:pt x="4825473" y="136641"/>
                    </a:cubicBezTo>
                    <a:cubicBezTo>
                      <a:pt x="4844523" y="123941"/>
                      <a:pt x="4866434" y="114730"/>
                      <a:pt x="4882623" y="98541"/>
                    </a:cubicBezTo>
                    <a:cubicBezTo>
                      <a:pt x="4898812" y="82352"/>
                      <a:pt x="4902845" y="55694"/>
                      <a:pt x="4920723" y="41391"/>
                    </a:cubicBezTo>
                    <a:cubicBezTo>
                      <a:pt x="4936403" y="28847"/>
                      <a:pt x="4958823" y="28691"/>
                      <a:pt x="4977873" y="22341"/>
                    </a:cubicBezTo>
                    <a:cubicBezTo>
                      <a:pt x="5136623" y="28691"/>
                      <a:pt x="5295650" y="30071"/>
                      <a:pt x="5454123" y="41391"/>
                    </a:cubicBezTo>
                    <a:cubicBezTo>
                      <a:pt x="5474152" y="42822"/>
                      <a:pt x="5493312" y="51461"/>
                      <a:pt x="5511273" y="60441"/>
                    </a:cubicBezTo>
                    <a:cubicBezTo>
                      <a:pt x="5531751" y="70680"/>
                      <a:pt x="5549373" y="85841"/>
                      <a:pt x="5568423" y="98541"/>
                    </a:cubicBezTo>
                    <a:cubicBezTo>
                      <a:pt x="5619223" y="92191"/>
                      <a:pt x="5671156" y="91908"/>
                      <a:pt x="5720823" y="79491"/>
                    </a:cubicBezTo>
                    <a:cubicBezTo>
                      <a:pt x="5968660" y="17532"/>
                      <a:pt x="5661417" y="60892"/>
                      <a:pt x="5854173" y="22341"/>
                    </a:cubicBezTo>
                    <a:cubicBezTo>
                      <a:pt x="5886186" y="15939"/>
                      <a:pt x="5914295" y="10510"/>
                      <a:pt x="5939540" y="5880"/>
                    </a:cubicBezTo>
                    <a:lnTo>
                      <a:pt x="5973877" y="0"/>
                    </a:lnTo>
                    <a:lnTo>
                      <a:pt x="6693596" y="0"/>
                    </a:lnTo>
                    <a:lnTo>
                      <a:pt x="6711423" y="3291"/>
                    </a:lnTo>
                    <a:cubicBezTo>
                      <a:pt x="6750555" y="12322"/>
                      <a:pt x="6785640" y="38886"/>
                      <a:pt x="6825723" y="41391"/>
                    </a:cubicBezTo>
                    <a:lnTo>
                      <a:pt x="7130523" y="60441"/>
                    </a:lnTo>
                    <a:cubicBezTo>
                      <a:pt x="7203032" y="84611"/>
                      <a:pt x="7221761" y="96105"/>
                      <a:pt x="7239193" y="98191"/>
                    </a:cubicBezTo>
                    <a:lnTo>
                      <a:pt x="7245131" y="97532"/>
                    </a:lnTo>
                    <a:lnTo>
                      <a:pt x="7245131" y="116707"/>
                    </a:lnTo>
                    <a:lnTo>
                      <a:pt x="7245131" y="1034797"/>
                    </a:lnTo>
                    <a:lnTo>
                      <a:pt x="7240011" y="1050157"/>
                    </a:lnTo>
                    <a:cubicBezTo>
                      <a:pt x="7166153" y="1197873"/>
                      <a:pt x="7230744" y="1020809"/>
                      <a:pt x="7182861" y="1164457"/>
                    </a:cubicBezTo>
                    <a:cubicBezTo>
                      <a:pt x="7176511" y="1227957"/>
                      <a:pt x="7175572" y="1292233"/>
                      <a:pt x="7163811" y="1354957"/>
                    </a:cubicBezTo>
                    <a:cubicBezTo>
                      <a:pt x="7156410" y="1394430"/>
                      <a:pt x="7125711" y="1469257"/>
                      <a:pt x="7125711" y="1469257"/>
                    </a:cubicBezTo>
                    <a:cubicBezTo>
                      <a:pt x="7132061" y="1488307"/>
                      <a:pt x="7139477" y="1507034"/>
                      <a:pt x="7144761" y="1526407"/>
                    </a:cubicBezTo>
                    <a:cubicBezTo>
                      <a:pt x="7158539" y="1576925"/>
                      <a:pt x="7166302" y="1629131"/>
                      <a:pt x="7182861" y="1678807"/>
                    </a:cubicBezTo>
                    <a:lnTo>
                      <a:pt x="7220961" y="1793107"/>
                    </a:lnTo>
                    <a:cubicBezTo>
                      <a:pt x="7214611" y="1812157"/>
                      <a:pt x="7214455" y="1834577"/>
                      <a:pt x="7201911" y="1850257"/>
                    </a:cubicBezTo>
                    <a:cubicBezTo>
                      <a:pt x="7187608" y="1868135"/>
                      <a:pt x="7162144" y="1873457"/>
                      <a:pt x="7144761" y="1888357"/>
                    </a:cubicBezTo>
                    <a:cubicBezTo>
                      <a:pt x="7117488" y="1911734"/>
                      <a:pt x="7093961" y="1939157"/>
                      <a:pt x="7068561" y="1964557"/>
                    </a:cubicBezTo>
                    <a:cubicBezTo>
                      <a:pt x="7032267" y="2073439"/>
                      <a:pt x="7030454" y="2053425"/>
                      <a:pt x="7068561" y="2231257"/>
                    </a:cubicBezTo>
                    <a:cubicBezTo>
                      <a:pt x="7073358" y="2253644"/>
                      <a:pt x="7093353" y="2269776"/>
                      <a:pt x="7106661" y="2288407"/>
                    </a:cubicBezTo>
                    <a:cubicBezTo>
                      <a:pt x="7125115" y="2314243"/>
                      <a:pt x="7145604" y="2338596"/>
                      <a:pt x="7163811" y="2364607"/>
                    </a:cubicBezTo>
                    <a:cubicBezTo>
                      <a:pt x="7190070" y="2402120"/>
                      <a:pt x="7214611" y="2440807"/>
                      <a:pt x="7240011" y="2478907"/>
                    </a:cubicBezTo>
                    <a:lnTo>
                      <a:pt x="7245131" y="2486587"/>
                    </a:lnTo>
                    <a:lnTo>
                      <a:pt x="7245131" y="2921644"/>
                    </a:lnTo>
                    <a:lnTo>
                      <a:pt x="7240011" y="2936107"/>
                    </a:lnTo>
                    <a:cubicBezTo>
                      <a:pt x="7229772" y="2956585"/>
                      <a:pt x="7214611" y="2974207"/>
                      <a:pt x="7201911" y="2993257"/>
                    </a:cubicBezTo>
                    <a:cubicBezTo>
                      <a:pt x="7189211" y="3044057"/>
                      <a:pt x="7153542" y="3094310"/>
                      <a:pt x="7163811" y="3145657"/>
                    </a:cubicBezTo>
                    <a:cubicBezTo>
                      <a:pt x="7170161" y="3177407"/>
                      <a:pt x="7169463" y="3211430"/>
                      <a:pt x="7182861" y="3240907"/>
                    </a:cubicBezTo>
                    <a:cubicBezTo>
                      <a:pt x="7195813" y="3269401"/>
                      <a:pt x="7216364" y="3301608"/>
                      <a:pt x="7240071" y="3332020"/>
                    </a:cubicBezTo>
                    <a:lnTo>
                      <a:pt x="7245131" y="3337921"/>
                    </a:lnTo>
                    <a:lnTo>
                      <a:pt x="7245131" y="3408812"/>
                    </a:lnTo>
                    <a:lnTo>
                      <a:pt x="6643452" y="3408812"/>
                    </a:lnTo>
                    <a:lnTo>
                      <a:pt x="6607791" y="3355320"/>
                    </a:lnTo>
                    <a:cubicBezTo>
                      <a:pt x="6590544" y="3334624"/>
                      <a:pt x="6569691" y="3317220"/>
                      <a:pt x="6550641" y="3298170"/>
                    </a:cubicBezTo>
                    <a:cubicBezTo>
                      <a:pt x="6340791" y="3245707"/>
                      <a:pt x="6586414" y="3281698"/>
                      <a:pt x="6436341" y="3336270"/>
                    </a:cubicBezTo>
                    <a:cubicBezTo>
                      <a:pt x="6382301" y="3355921"/>
                      <a:pt x="6322041" y="3348970"/>
                      <a:pt x="6264891" y="3355320"/>
                    </a:cubicBezTo>
                    <a:cubicBezTo>
                      <a:pt x="6245841" y="3342620"/>
                      <a:pt x="6228219" y="3327459"/>
                      <a:pt x="6207741" y="3317220"/>
                    </a:cubicBezTo>
                    <a:cubicBezTo>
                      <a:pt x="6133477" y="3280088"/>
                      <a:pt x="5959545" y="3276616"/>
                      <a:pt x="5921991" y="3279120"/>
                    </a:cubicBezTo>
                    <a:cubicBezTo>
                      <a:pt x="5899146" y="3280643"/>
                      <a:pt x="5883891" y="3304520"/>
                      <a:pt x="5864841" y="3317220"/>
                    </a:cubicBezTo>
                    <a:lnTo>
                      <a:pt x="5560041" y="3336270"/>
                    </a:lnTo>
                    <a:cubicBezTo>
                      <a:pt x="5519958" y="3338775"/>
                      <a:pt x="5485355" y="3367768"/>
                      <a:pt x="5445741" y="3374370"/>
                    </a:cubicBezTo>
                    <a:cubicBezTo>
                      <a:pt x="5370317" y="3386941"/>
                      <a:pt x="5293341" y="3387070"/>
                      <a:pt x="5217141" y="3393420"/>
                    </a:cubicBezTo>
                    <a:cubicBezTo>
                      <a:pt x="5191741" y="3387070"/>
                      <a:pt x="5166499" y="3380050"/>
                      <a:pt x="5140941" y="3374370"/>
                    </a:cubicBezTo>
                    <a:cubicBezTo>
                      <a:pt x="4923279" y="3326001"/>
                      <a:pt x="5155327" y="3382729"/>
                      <a:pt x="4969491" y="3336270"/>
                    </a:cubicBezTo>
                    <a:cubicBezTo>
                      <a:pt x="4880591" y="3329920"/>
                      <a:pt x="4791764" y="3311986"/>
                      <a:pt x="4702791" y="3317220"/>
                    </a:cubicBezTo>
                    <a:cubicBezTo>
                      <a:pt x="4679935" y="3318564"/>
                      <a:pt x="4667361" y="3348080"/>
                      <a:pt x="4645641" y="3355320"/>
                    </a:cubicBezTo>
                    <a:cubicBezTo>
                      <a:pt x="4608998" y="3367534"/>
                      <a:pt x="4569441" y="3368020"/>
                      <a:pt x="4531341" y="3374370"/>
                    </a:cubicBezTo>
                    <a:lnTo>
                      <a:pt x="4112241" y="3393420"/>
                    </a:lnTo>
                    <a:cubicBezTo>
                      <a:pt x="4089364" y="3392505"/>
                      <a:pt x="4077542" y="3359810"/>
                      <a:pt x="4055091" y="3355320"/>
                    </a:cubicBezTo>
                    <a:cubicBezTo>
                      <a:pt x="3980112" y="3340324"/>
                      <a:pt x="3902691" y="3342620"/>
                      <a:pt x="3826491" y="3336270"/>
                    </a:cubicBezTo>
                    <a:cubicBezTo>
                      <a:pt x="3794741" y="3348970"/>
                      <a:pt x="3761827" y="3359077"/>
                      <a:pt x="3731241" y="3374370"/>
                    </a:cubicBezTo>
                    <a:cubicBezTo>
                      <a:pt x="3715883" y="3382050"/>
                      <a:pt x="3704220" y="3398269"/>
                      <a:pt x="3689745" y="3406928"/>
                    </a:cubicBezTo>
                    <a:lnTo>
                      <a:pt x="3684423" y="3408812"/>
                    </a:lnTo>
                    <a:lnTo>
                      <a:pt x="3134075" y="3408812"/>
                    </a:lnTo>
                    <a:lnTo>
                      <a:pt x="3110294" y="3395665"/>
                    </a:lnTo>
                    <a:cubicBezTo>
                      <a:pt x="3056296" y="3361754"/>
                      <a:pt x="3106853" y="3362072"/>
                      <a:pt x="2969241" y="3336270"/>
                    </a:cubicBezTo>
                    <a:cubicBezTo>
                      <a:pt x="2906517" y="3324509"/>
                      <a:pt x="2842241" y="3323570"/>
                      <a:pt x="2778741" y="3317220"/>
                    </a:cubicBezTo>
                    <a:lnTo>
                      <a:pt x="2702541" y="3336270"/>
                    </a:lnTo>
                    <a:cubicBezTo>
                      <a:pt x="2651741" y="3348970"/>
                      <a:pt x="2600659" y="3360592"/>
                      <a:pt x="2550141" y="3374370"/>
                    </a:cubicBezTo>
                    <a:cubicBezTo>
                      <a:pt x="2530768" y="3379654"/>
                      <a:pt x="2512593" y="3389064"/>
                      <a:pt x="2492991" y="3393420"/>
                    </a:cubicBezTo>
                    <a:lnTo>
                      <a:pt x="2400639" y="3408812"/>
                    </a:lnTo>
                    <a:lnTo>
                      <a:pt x="1015784" y="3408812"/>
                    </a:lnTo>
                    <a:lnTo>
                      <a:pt x="1004964" y="3400688"/>
                    </a:lnTo>
                    <a:cubicBezTo>
                      <a:pt x="987105" y="3384775"/>
                      <a:pt x="969955" y="3366439"/>
                      <a:pt x="949941" y="3355320"/>
                    </a:cubicBezTo>
                    <a:cubicBezTo>
                      <a:pt x="932388" y="3345568"/>
                      <a:pt x="912598" y="3332969"/>
                      <a:pt x="892791" y="3336270"/>
                    </a:cubicBezTo>
                    <a:cubicBezTo>
                      <a:pt x="870207" y="3340034"/>
                      <a:pt x="858461" y="3372520"/>
                      <a:pt x="835641" y="3374370"/>
                    </a:cubicBezTo>
                    <a:cubicBezTo>
                      <a:pt x="620354" y="3391826"/>
                      <a:pt x="403841" y="3387070"/>
                      <a:pt x="187941" y="3393420"/>
                    </a:cubicBezTo>
                    <a:lnTo>
                      <a:pt x="218725" y="3408812"/>
                    </a:lnTo>
                    <a:lnTo>
                      <a:pt x="16442" y="3408812"/>
                    </a:lnTo>
                    <a:lnTo>
                      <a:pt x="16652" y="3408517"/>
                    </a:lnTo>
                    <a:cubicBezTo>
                      <a:pt x="23282" y="3399069"/>
                      <a:pt x="30773" y="3388171"/>
                      <a:pt x="39301" y="3375379"/>
                    </a:cubicBezTo>
                    <a:cubicBezTo>
                      <a:pt x="64701" y="3362679"/>
                      <a:pt x="98995" y="3360387"/>
                      <a:pt x="115501" y="3337279"/>
                    </a:cubicBezTo>
                    <a:cubicBezTo>
                      <a:pt x="164458" y="3268740"/>
                      <a:pt x="117465" y="3190770"/>
                      <a:pt x="96451" y="3127729"/>
                    </a:cubicBezTo>
                    <a:cubicBezTo>
                      <a:pt x="64701" y="3121379"/>
                      <a:pt x="32809" y="3115703"/>
                      <a:pt x="1201" y="3108679"/>
                    </a:cubicBezTo>
                    <a:lnTo>
                      <a:pt x="0" y="3108514"/>
                    </a:lnTo>
                    <a:lnTo>
                      <a:pt x="0" y="2653587"/>
                    </a:lnTo>
                    <a:lnTo>
                      <a:pt x="18193" y="2637287"/>
                    </a:lnTo>
                    <a:cubicBezTo>
                      <a:pt x="48044" y="2613292"/>
                      <a:pt x="20165" y="2656971"/>
                      <a:pt x="96451" y="2613379"/>
                    </a:cubicBezTo>
                    <a:cubicBezTo>
                      <a:pt x="124018" y="2597627"/>
                      <a:pt x="147251" y="2575279"/>
                      <a:pt x="172651" y="2556229"/>
                    </a:cubicBezTo>
                    <a:cubicBezTo>
                      <a:pt x="210299" y="2543680"/>
                      <a:pt x="260094" y="2532651"/>
                      <a:pt x="286951" y="2499079"/>
                    </a:cubicBezTo>
                    <a:cubicBezTo>
                      <a:pt x="299495" y="2483399"/>
                      <a:pt x="299651" y="2460979"/>
                      <a:pt x="306001" y="2441929"/>
                    </a:cubicBezTo>
                    <a:cubicBezTo>
                      <a:pt x="243162" y="2420983"/>
                      <a:pt x="221938" y="2415151"/>
                      <a:pt x="153601" y="2384779"/>
                    </a:cubicBezTo>
                    <a:cubicBezTo>
                      <a:pt x="127651" y="2373245"/>
                      <a:pt x="103503" y="2357866"/>
                      <a:pt x="77401" y="2346679"/>
                    </a:cubicBezTo>
                    <a:cubicBezTo>
                      <a:pt x="58944" y="2338769"/>
                      <a:pt x="28406" y="2345979"/>
                      <a:pt x="20251" y="2327629"/>
                    </a:cubicBezTo>
                    <a:cubicBezTo>
                      <a:pt x="-541" y="2280846"/>
                      <a:pt x="7551" y="2226029"/>
                      <a:pt x="1201" y="2175229"/>
                    </a:cubicBezTo>
                    <a:cubicBezTo>
                      <a:pt x="20251" y="2156179"/>
                      <a:pt x="43407" y="2140495"/>
                      <a:pt x="58351" y="2118079"/>
                    </a:cubicBezTo>
                    <a:cubicBezTo>
                      <a:pt x="69490" y="2101371"/>
                      <a:pt x="75055" y="2080872"/>
                      <a:pt x="77401" y="2060929"/>
                    </a:cubicBezTo>
                    <a:cubicBezTo>
                      <a:pt x="87815" y="1972413"/>
                      <a:pt x="90101" y="1883129"/>
                      <a:pt x="96451" y="1794229"/>
                    </a:cubicBezTo>
                    <a:cubicBezTo>
                      <a:pt x="80905" y="1747590"/>
                      <a:pt x="68726" y="1702074"/>
                      <a:pt x="39301" y="1660879"/>
                    </a:cubicBezTo>
                    <a:cubicBezTo>
                      <a:pt x="31472" y="1649918"/>
                      <a:pt x="21947" y="1640393"/>
                      <a:pt x="11998" y="1631227"/>
                    </a:cubicBezTo>
                    <a:lnTo>
                      <a:pt x="0" y="1620173"/>
                    </a:lnTo>
                    <a:lnTo>
                      <a:pt x="0" y="1162856"/>
                    </a:lnTo>
                    <a:lnTo>
                      <a:pt x="17311" y="1160215"/>
                    </a:lnTo>
                    <a:cubicBezTo>
                      <a:pt x="29303" y="1159085"/>
                      <a:pt x="39100" y="1156567"/>
                      <a:pt x="39301" y="1146529"/>
                    </a:cubicBezTo>
                    <a:cubicBezTo>
                      <a:pt x="45528" y="835182"/>
                      <a:pt x="13901" y="524229"/>
                      <a:pt x="1201" y="213079"/>
                    </a:cubicBezTo>
                    <a:lnTo>
                      <a:pt x="0" y="225673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87F41041-6E88-4ED1-A869-5E53323D9DF9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463706" y="2267501"/>
                <a:ext cx="610580" cy="1189610"/>
              </a:xfrm>
              <a:custGeom>
                <a:avLst/>
                <a:gdLst>
                  <a:gd name="T0" fmla="*/ 2147483647 w 184"/>
                  <a:gd name="T1" fmla="*/ 2147483647 h 172"/>
                  <a:gd name="T2" fmla="*/ 2147483647 w 184"/>
                  <a:gd name="T3" fmla="*/ 2147483647 h 172"/>
                  <a:gd name="T4" fmla="*/ 2147483647 w 184"/>
                  <a:gd name="T5" fmla="*/ 1717382611 h 172"/>
                  <a:gd name="T6" fmla="*/ 2147483647 w 184"/>
                  <a:gd name="T7" fmla="*/ 1717382611 h 172"/>
                  <a:gd name="T8" fmla="*/ 2147483647 w 184"/>
                  <a:gd name="T9" fmla="*/ 1974993159 h 172"/>
                  <a:gd name="T10" fmla="*/ 2147483647 w 184"/>
                  <a:gd name="T11" fmla="*/ 2147483647 h 172"/>
                  <a:gd name="T12" fmla="*/ 2147483647 w 184"/>
                  <a:gd name="T13" fmla="*/ 2147483647 h 172"/>
                  <a:gd name="T14" fmla="*/ 2147483647 w 184"/>
                  <a:gd name="T15" fmla="*/ 2147483647 h 172"/>
                  <a:gd name="T16" fmla="*/ 2147483647 w 184"/>
                  <a:gd name="T17" fmla="*/ 2147483647 h 172"/>
                  <a:gd name="T18" fmla="*/ 2147483647 w 184"/>
                  <a:gd name="T19" fmla="*/ 2147483647 h 172"/>
                  <a:gd name="T20" fmla="*/ 2147483647 w 184"/>
                  <a:gd name="T21" fmla="*/ 2147483647 h 172"/>
                  <a:gd name="T22" fmla="*/ 2147483647 w 184"/>
                  <a:gd name="T23" fmla="*/ 2147483647 h 172"/>
                  <a:gd name="T24" fmla="*/ 2147483647 w 184"/>
                  <a:gd name="T25" fmla="*/ 2147483647 h 172"/>
                  <a:gd name="T26" fmla="*/ 2147483647 w 184"/>
                  <a:gd name="T27" fmla="*/ 2147483647 h 172"/>
                  <a:gd name="T28" fmla="*/ 2147483647 w 184"/>
                  <a:gd name="T29" fmla="*/ 2147483647 h 172"/>
                  <a:gd name="T30" fmla="*/ 2147483647 w 184"/>
                  <a:gd name="T31" fmla="*/ 2147483647 h 172"/>
                  <a:gd name="T32" fmla="*/ 2147483647 w 184"/>
                  <a:gd name="T33" fmla="*/ 2147483647 h 172"/>
                  <a:gd name="T34" fmla="*/ 2147483647 w 184"/>
                  <a:gd name="T35" fmla="*/ 2147483647 h 172"/>
                  <a:gd name="T36" fmla="*/ 2147483647 w 184"/>
                  <a:gd name="T37" fmla="*/ 2147483647 h 172"/>
                  <a:gd name="T38" fmla="*/ 2147483647 w 184"/>
                  <a:gd name="T39" fmla="*/ 2147483647 h 172"/>
                  <a:gd name="T40" fmla="*/ 2147483647 w 184"/>
                  <a:gd name="T41" fmla="*/ 2147483647 h 172"/>
                  <a:gd name="T42" fmla="*/ 2147483647 w 184"/>
                  <a:gd name="T43" fmla="*/ 2147483647 h 172"/>
                  <a:gd name="T44" fmla="*/ 2147483647 w 184"/>
                  <a:gd name="T45" fmla="*/ 2147483647 h 172"/>
                  <a:gd name="T46" fmla="*/ 2147483647 w 184"/>
                  <a:gd name="T47" fmla="*/ 2147483647 h 172"/>
                  <a:gd name="T48" fmla="*/ 2147483647 w 184"/>
                  <a:gd name="T49" fmla="*/ 2147483647 h 172"/>
                  <a:gd name="T50" fmla="*/ 2147483647 w 184"/>
                  <a:gd name="T51" fmla="*/ 2147483647 h 172"/>
                  <a:gd name="T52" fmla="*/ 2147483647 w 184"/>
                  <a:gd name="T53" fmla="*/ 2147483647 h 172"/>
                  <a:gd name="T54" fmla="*/ 2147483647 w 184"/>
                  <a:gd name="T55" fmla="*/ 2147483647 h 172"/>
                  <a:gd name="T56" fmla="*/ 2147483647 w 184"/>
                  <a:gd name="T57" fmla="*/ 2147483647 h 172"/>
                  <a:gd name="T58" fmla="*/ 513249906 w 184"/>
                  <a:gd name="T59" fmla="*/ 2147483647 h 172"/>
                  <a:gd name="T60" fmla="*/ 2147483647 w 184"/>
                  <a:gd name="T61" fmla="*/ 2147483647 h 172"/>
                  <a:gd name="T62" fmla="*/ 2147483647 w 184"/>
                  <a:gd name="T63" fmla="*/ 2147483647 h 172"/>
                  <a:gd name="T64" fmla="*/ 2147483647 w 184"/>
                  <a:gd name="T65" fmla="*/ 2147483647 h 172"/>
                  <a:gd name="T66" fmla="*/ 2147483647 w 184"/>
                  <a:gd name="T67" fmla="*/ 2147483647 h 172"/>
                  <a:gd name="T68" fmla="*/ 2147483647 w 184"/>
                  <a:gd name="T69" fmla="*/ 2147483647 h 172"/>
                  <a:gd name="T70" fmla="*/ 2147483647 w 184"/>
                  <a:gd name="T71" fmla="*/ 2147483647 h 172"/>
                  <a:gd name="T72" fmla="*/ 2147483647 w 184"/>
                  <a:gd name="T73" fmla="*/ 2147483647 h 172"/>
                  <a:gd name="T74" fmla="*/ 2147483647 w 184"/>
                  <a:gd name="T75" fmla="*/ 2147483647 h 172"/>
                  <a:gd name="T76" fmla="*/ 2147483647 w 184"/>
                  <a:gd name="T77" fmla="*/ 2147483647 h 172"/>
                  <a:gd name="T78" fmla="*/ 2147483647 w 184"/>
                  <a:gd name="T79" fmla="*/ 2147483647 h 172"/>
                  <a:gd name="T80" fmla="*/ 2147483647 w 184"/>
                  <a:gd name="T81" fmla="*/ 2147483647 h 172"/>
                  <a:gd name="T82" fmla="*/ 2147483647 w 184"/>
                  <a:gd name="T83" fmla="*/ 2147483647 h 172"/>
                  <a:gd name="T84" fmla="*/ 2147483647 w 184"/>
                  <a:gd name="T85" fmla="*/ 2147483647 h 172"/>
                  <a:gd name="T86" fmla="*/ 2147483647 w 184"/>
                  <a:gd name="T87" fmla="*/ 2147483647 h 172"/>
                  <a:gd name="T88" fmla="*/ 2147483647 w 184"/>
                  <a:gd name="T89" fmla="*/ 2147483647 h 172"/>
                  <a:gd name="T90" fmla="*/ 2147483647 w 184"/>
                  <a:gd name="T91" fmla="*/ 2147483647 h 172"/>
                  <a:gd name="T92" fmla="*/ 2147483647 w 184"/>
                  <a:gd name="T93" fmla="*/ 2147483647 h 172"/>
                  <a:gd name="T94" fmla="*/ 2147483647 w 184"/>
                  <a:gd name="T95" fmla="*/ 2147483647 h 172"/>
                  <a:gd name="T96" fmla="*/ 2147483647 w 184"/>
                  <a:gd name="T97" fmla="*/ 2147483647 h 172"/>
                  <a:gd name="T98" fmla="*/ 2147483647 w 184"/>
                  <a:gd name="T99" fmla="*/ 2147483647 h 172"/>
                  <a:gd name="T100" fmla="*/ 2147483647 w 184"/>
                  <a:gd name="T101" fmla="*/ 2147483647 h 172"/>
                  <a:gd name="T102" fmla="*/ 2147483647 w 184"/>
                  <a:gd name="T103" fmla="*/ 2147483647 h 172"/>
                  <a:gd name="T104" fmla="*/ 2147483647 w 184"/>
                  <a:gd name="T105" fmla="*/ 2147483647 h 172"/>
                  <a:gd name="T106" fmla="*/ 2147483647 w 184"/>
                  <a:gd name="T107" fmla="*/ 2147483647 h 172"/>
                  <a:gd name="T108" fmla="*/ 2147483647 w 184"/>
                  <a:gd name="T109" fmla="*/ 1631518606 h 172"/>
                  <a:gd name="T110" fmla="*/ 2147483647 w 184"/>
                  <a:gd name="T111" fmla="*/ 601085246 h 172"/>
                  <a:gd name="T112" fmla="*/ 2147483647 w 184"/>
                  <a:gd name="T113" fmla="*/ 2147483647 h 172"/>
                  <a:gd name="T114" fmla="*/ 2147483647 w 184"/>
                  <a:gd name="T115" fmla="*/ 2147483647 h 172"/>
                  <a:gd name="T116" fmla="*/ 2147483647 w 184"/>
                  <a:gd name="T117" fmla="*/ 2147483647 h 172"/>
                  <a:gd name="T118" fmla="*/ 2147483647 w 184"/>
                  <a:gd name="T119" fmla="*/ 944559944 h 172"/>
                  <a:gd name="T120" fmla="*/ 2147483647 w 184"/>
                  <a:gd name="T121" fmla="*/ 858695939 h 17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4"/>
                  <a:gd name="T184" fmla="*/ 0 h 172"/>
                  <a:gd name="T185" fmla="*/ 184 w 184"/>
                  <a:gd name="T186" fmla="*/ 172 h 17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4" h="172">
                    <a:moveTo>
                      <a:pt x="87" y="3"/>
                    </a:moveTo>
                    <a:cubicBezTo>
                      <a:pt x="86" y="3"/>
                      <a:pt x="86" y="6"/>
                      <a:pt x="84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5"/>
                      <a:pt x="86" y="6"/>
                      <a:pt x="85" y="4"/>
                    </a:cubicBezTo>
                    <a:cubicBezTo>
                      <a:pt x="76" y="5"/>
                      <a:pt x="66" y="7"/>
                      <a:pt x="60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5" y="12"/>
                      <a:pt x="52" y="16"/>
                      <a:pt x="52" y="18"/>
                    </a:cubicBezTo>
                    <a:cubicBezTo>
                      <a:pt x="50" y="17"/>
                      <a:pt x="53" y="16"/>
                      <a:pt x="51" y="15"/>
                    </a:cubicBezTo>
                    <a:cubicBezTo>
                      <a:pt x="50" y="16"/>
                      <a:pt x="49" y="17"/>
                      <a:pt x="49" y="18"/>
                    </a:cubicBezTo>
                    <a:cubicBezTo>
                      <a:pt x="33" y="21"/>
                      <a:pt x="27" y="39"/>
                      <a:pt x="17" y="51"/>
                    </a:cubicBezTo>
                    <a:cubicBezTo>
                      <a:pt x="18" y="54"/>
                      <a:pt x="17" y="54"/>
                      <a:pt x="17" y="57"/>
                    </a:cubicBezTo>
                    <a:cubicBezTo>
                      <a:pt x="0" y="80"/>
                      <a:pt x="14" y="126"/>
                      <a:pt x="28" y="144"/>
                    </a:cubicBezTo>
                    <a:cubicBezTo>
                      <a:pt x="43" y="163"/>
                      <a:pt x="66" y="172"/>
                      <a:pt x="90" y="172"/>
                    </a:cubicBezTo>
                    <a:cubicBezTo>
                      <a:pt x="136" y="172"/>
                      <a:pt x="184" y="139"/>
                      <a:pt x="178" y="88"/>
                    </a:cubicBezTo>
                    <a:cubicBezTo>
                      <a:pt x="179" y="88"/>
                      <a:pt x="179" y="87"/>
                      <a:pt x="180" y="87"/>
                    </a:cubicBezTo>
                    <a:cubicBezTo>
                      <a:pt x="180" y="87"/>
                      <a:pt x="181" y="87"/>
                      <a:pt x="181" y="87"/>
                    </a:cubicBezTo>
                    <a:cubicBezTo>
                      <a:pt x="179" y="84"/>
                      <a:pt x="180" y="80"/>
                      <a:pt x="179" y="77"/>
                    </a:cubicBezTo>
                    <a:cubicBezTo>
                      <a:pt x="180" y="77"/>
                      <a:pt x="179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77"/>
                      <a:pt x="182" y="75"/>
                      <a:pt x="180" y="73"/>
                    </a:cubicBezTo>
                    <a:cubicBezTo>
                      <a:pt x="181" y="72"/>
                      <a:pt x="182" y="71"/>
                      <a:pt x="182" y="70"/>
                    </a:cubicBezTo>
                    <a:cubicBezTo>
                      <a:pt x="181" y="69"/>
                      <a:pt x="181" y="67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82" y="66"/>
                      <a:pt x="181" y="64"/>
                      <a:pt x="182" y="63"/>
                    </a:cubicBezTo>
                    <a:cubicBezTo>
                      <a:pt x="176" y="58"/>
                      <a:pt x="169" y="51"/>
                      <a:pt x="168" y="44"/>
                    </a:cubicBezTo>
                    <a:cubicBezTo>
                      <a:pt x="160" y="37"/>
                      <a:pt x="152" y="21"/>
                      <a:pt x="138" y="18"/>
                    </a:cubicBezTo>
                    <a:cubicBezTo>
                      <a:pt x="135" y="12"/>
                      <a:pt x="124" y="8"/>
                      <a:pt x="119" y="8"/>
                    </a:cubicBezTo>
                    <a:cubicBezTo>
                      <a:pt x="115" y="4"/>
                      <a:pt x="107" y="3"/>
                      <a:pt x="100" y="3"/>
                    </a:cubicBezTo>
                    <a:cubicBezTo>
                      <a:pt x="99" y="3"/>
                      <a:pt x="98" y="3"/>
                      <a:pt x="97" y="3"/>
                    </a:cubicBezTo>
                    <a:cubicBezTo>
                      <a:pt x="95" y="3"/>
                      <a:pt x="94" y="3"/>
                      <a:pt x="93" y="3"/>
                    </a:cubicBezTo>
                    <a:cubicBezTo>
                      <a:pt x="91" y="3"/>
                      <a:pt x="89" y="3"/>
                      <a:pt x="87" y="3"/>
                    </a:cubicBezTo>
                    <a:moveTo>
                      <a:pt x="87" y="13"/>
                    </a:moveTo>
                    <a:cubicBezTo>
                      <a:pt x="87" y="17"/>
                      <a:pt x="81" y="15"/>
                      <a:pt x="79" y="18"/>
                    </a:cubicBezTo>
                    <a:cubicBezTo>
                      <a:pt x="83" y="20"/>
                      <a:pt x="79" y="27"/>
                      <a:pt x="83" y="28"/>
                    </a:cubicBezTo>
                    <a:cubicBezTo>
                      <a:pt x="80" y="31"/>
                      <a:pt x="83" y="35"/>
                      <a:pt x="85" y="35"/>
                    </a:cubicBezTo>
                    <a:cubicBezTo>
                      <a:pt x="85" y="35"/>
                      <a:pt x="86" y="35"/>
                      <a:pt x="86" y="34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5" y="28"/>
                      <a:pt x="81" y="23"/>
                      <a:pt x="84" y="19"/>
                    </a:cubicBezTo>
                    <a:cubicBezTo>
                      <a:pt x="87" y="21"/>
                      <a:pt x="87" y="30"/>
                      <a:pt x="86" y="33"/>
                    </a:cubicBezTo>
                    <a:cubicBezTo>
                      <a:pt x="87" y="33"/>
                      <a:pt x="86" y="35"/>
                      <a:pt x="88" y="36"/>
                    </a:cubicBezTo>
                    <a:cubicBezTo>
                      <a:pt x="91" y="32"/>
                      <a:pt x="86" y="25"/>
                      <a:pt x="90" y="21"/>
                    </a:cubicBezTo>
                    <a:cubicBezTo>
                      <a:pt x="86" y="19"/>
                      <a:pt x="90" y="14"/>
                      <a:pt x="87" y="13"/>
                    </a:cubicBezTo>
                    <a:moveTo>
                      <a:pt x="96" y="14"/>
                    </a:moveTo>
                    <a:cubicBezTo>
                      <a:pt x="91" y="14"/>
                      <a:pt x="90" y="31"/>
                      <a:pt x="93" y="35"/>
                    </a:cubicBezTo>
                    <a:cubicBezTo>
                      <a:pt x="94" y="32"/>
                      <a:pt x="92" y="28"/>
                      <a:pt x="96" y="26"/>
                    </a:cubicBezTo>
                    <a:cubicBezTo>
                      <a:pt x="95" y="23"/>
                      <a:pt x="96" y="20"/>
                      <a:pt x="98" y="20"/>
                    </a:cubicBezTo>
                    <a:cubicBezTo>
                      <a:pt x="98" y="20"/>
                      <a:pt x="98" y="20"/>
                      <a:pt x="99" y="20"/>
                    </a:cubicBezTo>
                    <a:cubicBezTo>
                      <a:pt x="99" y="19"/>
                      <a:pt x="99" y="17"/>
                      <a:pt x="99" y="15"/>
                    </a:cubicBezTo>
                    <a:cubicBezTo>
                      <a:pt x="98" y="14"/>
                      <a:pt x="97" y="14"/>
                      <a:pt x="96" y="14"/>
                    </a:cubicBezTo>
                    <a:moveTo>
                      <a:pt x="115" y="15"/>
                    </a:moveTo>
                    <a:cubicBezTo>
                      <a:pt x="105" y="15"/>
                      <a:pt x="105" y="29"/>
                      <a:pt x="107" y="36"/>
                    </a:cubicBezTo>
                    <a:cubicBezTo>
                      <a:pt x="109" y="36"/>
                      <a:pt x="112" y="36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0" y="32"/>
                      <a:pt x="110" y="33"/>
                      <a:pt x="110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0" y="30"/>
                      <a:pt x="108" y="22"/>
                      <a:pt x="112" y="20"/>
                    </a:cubicBezTo>
                    <a:cubicBezTo>
                      <a:pt x="112" y="20"/>
                      <a:pt x="113" y="21"/>
                      <a:pt x="113" y="21"/>
                    </a:cubicBezTo>
                    <a:cubicBezTo>
                      <a:pt x="114" y="23"/>
                      <a:pt x="113" y="26"/>
                      <a:pt x="114" y="26"/>
                    </a:cubicBezTo>
                    <a:cubicBezTo>
                      <a:pt x="115" y="23"/>
                      <a:pt x="117" y="22"/>
                      <a:pt x="118" y="21"/>
                    </a:cubicBezTo>
                    <a:cubicBezTo>
                      <a:pt x="117" y="19"/>
                      <a:pt x="117" y="17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moveTo>
                      <a:pt x="74" y="17"/>
                    </a:moveTo>
                    <a:cubicBezTo>
                      <a:pt x="71" y="18"/>
                      <a:pt x="70" y="19"/>
                      <a:pt x="68" y="20"/>
                    </a:cubicBezTo>
                    <a:cubicBezTo>
                      <a:pt x="70" y="24"/>
                      <a:pt x="71" y="34"/>
                      <a:pt x="76" y="38"/>
                    </a:cubicBezTo>
                    <a:cubicBezTo>
                      <a:pt x="75" y="35"/>
                      <a:pt x="76" y="32"/>
                      <a:pt x="73" y="31"/>
                    </a:cubicBezTo>
                    <a:cubicBezTo>
                      <a:pt x="73" y="30"/>
                      <a:pt x="73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7" y="29"/>
                      <a:pt x="78" y="29"/>
                    </a:cubicBezTo>
                    <a:cubicBezTo>
                      <a:pt x="78" y="32"/>
                      <a:pt x="78" y="34"/>
                      <a:pt x="77" y="36"/>
                    </a:cubicBezTo>
                    <a:cubicBezTo>
                      <a:pt x="77" y="36"/>
                      <a:pt x="78" y="37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1" y="32"/>
                      <a:pt x="80" y="30"/>
                      <a:pt x="78" y="27"/>
                    </a:cubicBezTo>
                    <a:cubicBezTo>
                      <a:pt x="79" y="25"/>
                      <a:pt x="78" y="22"/>
                      <a:pt x="78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6" y="20"/>
                      <a:pt x="75" y="18"/>
                      <a:pt x="74" y="17"/>
                    </a:cubicBezTo>
                    <a:moveTo>
                      <a:pt x="121" y="20"/>
                    </a:moveTo>
                    <a:cubicBezTo>
                      <a:pt x="120" y="21"/>
                      <a:pt x="120" y="23"/>
                      <a:pt x="121" y="25"/>
                    </a:cubicBezTo>
                    <a:cubicBezTo>
                      <a:pt x="120" y="25"/>
                      <a:pt x="120" y="24"/>
                      <a:pt x="119" y="24"/>
                    </a:cubicBezTo>
                    <a:cubicBezTo>
                      <a:pt x="117" y="29"/>
                      <a:pt x="115" y="32"/>
                      <a:pt x="113" y="38"/>
                    </a:cubicBezTo>
                    <a:cubicBezTo>
                      <a:pt x="116" y="38"/>
                      <a:pt x="117" y="40"/>
                      <a:pt x="120" y="40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20" y="39"/>
                      <a:pt x="121" y="37"/>
                      <a:pt x="119" y="37"/>
                    </a:cubicBezTo>
                    <a:cubicBezTo>
                      <a:pt x="119" y="37"/>
                      <a:pt x="118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8" y="35"/>
                      <a:pt x="118" y="33"/>
                      <a:pt x="119" y="31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20" y="31"/>
                      <a:pt x="121" y="31"/>
                      <a:pt x="121" y="32"/>
                    </a:cubicBezTo>
                    <a:cubicBezTo>
                      <a:pt x="121" y="32"/>
                      <a:pt x="122" y="32"/>
                      <a:pt x="123" y="32"/>
                    </a:cubicBezTo>
                    <a:cubicBezTo>
                      <a:pt x="123" y="32"/>
                      <a:pt x="123" y="32"/>
                      <a:pt x="124" y="32"/>
                    </a:cubicBezTo>
                    <a:cubicBezTo>
                      <a:pt x="125" y="31"/>
                      <a:pt x="122" y="29"/>
                      <a:pt x="124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2" y="28"/>
                      <a:pt x="122" y="28"/>
                      <a:pt x="122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5"/>
                      <a:pt x="123" y="25"/>
                      <a:pt x="123" y="22"/>
                    </a:cubicBezTo>
                    <a:cubicBezTo>
                      <a:pt x="124" y="22"/>
                      <a:pt x="124" y="23"/>
                      <a:pt x="125" y="23"/>
                    </a:cubicBezTo>
                    <a:cubicBezTo>
                      <a:pt x="125" y="23"/>
                      <a:pt x="126" y="22"/>
                      <a:pt x="126" y="22"/>
                    </a:cubicBezTo>
                    <a:cubicBezTo>
                      <a:pt x="124" y="21"/>
                      <a:pt x="123" y="20"/>
                      <a:pt x="121" y="20"/>
                    </a:cubicBezTo>
                    <a:moveTo>
                      <a:pt x="128" y="21"/>
                    </a:moveTo>
                    <a:cubicBezTo>
                      <a:pt x="126" y="21"/>
                      <a:pt x="126" y="25"/>
                      <a:pt x="128" y="25"/>
                    </a:cubicBezTo>
                    <a:cubicBezTo>
                      <a:pt x="128" y="24"/>
                      <a:pt x="130" y="23"/>
                      <a:pt x="129" y="21"/>
                    </a:cubicBezTo>
                    <a:cubicBezTo>
                      <a:pt x="129" y="21"/>
                      <a:pt x="129" y="21"/>
                      <a:pt x="128" y="21"/>
                    </a:cubicBezTo>
                    <a:moveTo>
                      <a:pt x="65" y="22"/>
                    </a:moveTo>
                    <a:cubicBezTo>
                      <a:pt x="64" y="22"/>
                      <a:pt x="64" y="22"/>
                      <a:pt x="63" y="22"/>
                    </a:cubicBezTo>
                    <a:cubicBezTo>
                      <a:pt x="62" y="22"/>
                      <a:pt x="61" y="22"/>
                      <a:pt x="60" y="22"/>
                    </a:cubicBezTo>
                    <a:cubicBezTo>
                      <a:pt x="60" y="22"/>
                      <a:pt x="60" y="22"/>
                      <a:pt x="59" y="22"/>
                    </a:cubicBezTo>
                    <a:cubicBezTo>
                      <a:pt x="58" y="24"/>
                      <a:pt x="58" y="25"/>
                      <a:pt x="59" y="27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0" y="27"/>
                      <a:pt x="60" y="26"/>
                      <a:pt x="61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7"/>
                      <a:pt x="62" y="28"/>
                      <a:pt x="61" y="28"/>
                    </a:cubicBezTo>
                    <a:cubicBezTo>
                      <a:pt x="60" y="28"/>
                      <a:pt x="60" y="28"/>
                      <a:pt x="60" y="27"/>
                    </a:cubicBezTo>
                    <a:cubicBezTo>
                      <a:pt x="58" y="31"/>
                      <a:pt x="61" y="33"/>
                      <a:pt x="64" y="33"/>
                    </a:cubicBezTo>
                    <a:cubicBezTo>
                      <a:pt x="65" y="33"/>
                      <a:pt x="66" y="33"/>
                      <a:pt x="67" y="32"/>
                    </a:cubicBezTo>
                    <a:cubicBezTo>
                      <a:pt x="68" y="35"/>
                      <a:pt x="68" y="35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38"/>
                      <a:pt x="68" y="39"/>
                      <a:pt x="67" y="39"/>
                    </a:cubicBezTo>
                    <a:cubicBezTo>
                      <a:pt x="66" y="38"/>
                      <a:pt x="67" y="35"/>
                      <a:pt x="65" y="35"/>
                    </a:cubicBezTo>
                    <a:cubicBezTo>
                      <a:pt x="64" y="35"/>
                      <a:pt x="64" y="36"/>
                      <a:pt x="64" y="36"/>
                    </a:cubicBezTo>
                    <a:cubicBezTo>
                      <a:pt x="63" y="38"/>
                      <a:pt x="66" y="40"/>
                      <a:pt x="68" y="40"/>
                    </a:cubicBezTo>
                    <a:cubicBezTo>
                      <a:pt x="70" y="40"/>
                      <a:pt x="72" y="38"/>
                      <a:pt x="71" y="33"/>
                    </a:cubicBezTo>
                    <a:cubicBezTo>
                      <a:pt x="69" y="33"/>
                      <a:pt x="69" y="30"/>
                      <a:pt x="67" y="29"/>
                    </a:cubicBezTo>
                    <a:cubicBezTo>
                      <a:pt x="67" y="30"/>
                      <a:pt x="66" y="30"/>
                      <a:pt x="66" y="30"/>
                    </a:cubicBezTo>
                    <a:cubicBezTo>
                      <a:pt x="65" y="30"/>
                      <a:pt x="63" y="29"/>
                      <a:pt x="63" y="29"/>
                    </a:cubicBezTo>
                    <a:cubicBezTo>
                      <a:pt x="63" y="28"/>
                      <a:pt x="64" y="28"/>
                      <a:pt x="64" y="28"/>
                    </a:cubicBezTo>
                    <a:cubicBezTo>
                      <a:pt x="64" y="28"/>
                      <a:pt x="64" y="28"/>
                      <a:pt x="65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29"/>
                      <a:pt x="66" y="29"/>
                      <a:pt x="66" y="28"/>
                    </a:cubicBezTo>
                    <a:cubicBezTo>
                      <a:pt x="66" y="26"/>
                      <a:pt x="66" y="25"/>
                      <a:pt x="67" y="24"/>
                    </a:cubicBezTo>
                    <a:cubicBezTo>
                      <a:pt x="66" y="22"/>
                      <a:pt x="66" y="22"/>
                      <a:pt x="65" y="22"/>
                    </a:cubicBezTo>
                    <a:moveTo>
                      <a:pt x="99" y="22"/>
                    </a:moveTo>
                    <a:cubicBezTo>
                      <a:pt x="99" y="22"/>
                      <a:pt x="99" y="22"/>
                      <a:pt x="99" y="22"/>
                    </a:cubicBezTo>
                    <a:cubicBezTo>
                      <a:pt x="99" y="22"/>
                      <a:pt x="99" y="22"/>
                      <a:pt x="99" y="22"/>
                    </a:cubicBezTo>
                    <a:moveTo>
                      <a:pt x="99" y="22"/>
                    </a:moveTo>
                    <a:cubicBezTo>
                      <a:pt x="95" y="23"/>
                      <a:pt x="95" y="31"/>
                      <a:pt x="98" y="34"/>
                    </a:cubicBezTo>
                    <a:cubicBezTo>
                      <a:pt x="101" y="30"/>
                      <a:pt x="98" y="26"/>
                      <a:pt x="99" y="22"/>
                    </a:cubicBezTo>
                    <a:moveTo>
                      <a:pt x="132" y="24"/>
                    </a:moveTo>
                    <a:cubicBezTo>
                      <a:pt x="131" y="24"/>
                      <a:pt x="130" y="24"/>
                      <a:pt x="130" y="25"/>
                    </a:cubicBezTo>
                    <a:cubicBezTo>
                      <a:pt x="131" y="29"/>
                      <a:pt x="126" y="31"/>
                      <a:pt x="129" y="33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7" y="32"/>
                      <a:pt x="127" y="34"/>
                      <a:pt x="127" y="36"/>
                    </a:cubicBezTo>
                    <a:cubicBezTo>
                      <a:pt x="124" y="36"/>
                      <a:pt x="121" y="40"/>
                      <a:pt x="124" y="42"/>
                    </a:cubicBezTo>
                    <a:cubicBezTo>
                      <a:pt x="124" y="41"/>
                      <a:pt x="126" y="40"/>
                      <a:pt x="125" y="38"/>
                    </a:cubicBezTo>
                    <a:cubicBezTo>
                      <a:pt x="125" y="38"/>
                      <a:pt x="126" y="38"/>
                      <a:pt x="126" y="38"/>
                    </a:cubicBezTo>
                    <a:cubicBezTo>
                      <a:pt x="127" y="38"/>
                      <a:pt x="127" y="38"/>
                      <a:pt x="128" y="37"/>
                    </a:cubicBezTo>
                    <a:cubicBezTo>
                      <a:pt x="128" y="40"/>
                      <a:pt x="124" y="41"/>
                      <a:pt x="126" y="44"/>
                    </a:cubicBezTo>
                    <a:cubicBezTo>
                      <a:pt x="127" y="44"/>
                      <a:pt x="128" y="44"/>
                      <a:pt x="128" y="44"/>
                    </a:cubicBezTo>
                    <a:cubicBezTo>
                      <a:pt x="129" y="43"/>
                      <a:pt x="128" y="40"/>
                      <a:pt x="128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9" y="40"/>
                      <a:pt x="129" y="41"/>
                      <a:pt x="129" y="41"/>
                    </a:cubicBezTo>
                    <a:cubicBezTo>
                      <a:pt x="129" y="41"/>
                      <a:pt x="129" y="42"/>
                      <a:pt x="129" y="42"/>
                    </a:cubicBezTo>
                    <a:cubicBezTo>
                      <a:pt x="129" y="42"/>
                      <a:pt x="130" y="42"/>
                      <a:pt x="130" y="42"/>
                    </a:cubicBezTo>
                    <a:cubicBezTo>
                      <a:pt x="132" y="41"/>
                      <a:pt x="131" y="38"/>
                      <a:pt x="133" y="38"/>
                    </a:cubicBezTo>
                    <a:cubicBezTo>
                      <a:pt x="133" y="34"/>
                      <a:pt x="131" y="34"/>
                      <a:pt x="133" y="31"/>
                    </a:cubicBezTo>
                    <a:cubicBezTo>
                      <a:pt x="133" y="31"/>
                      <a:pt x="133" y="30"/>
                      <a:pt x="133" y="30"/>
                    </a:cubicBezTo>
                    <a:cubicBezTo>
                      <a:pt x="132" y="30"/>
                      <a:pt x="132" y="31"/>
                      <a:pt x="132" y="31"/>
                    </a:cubicBezTo>
                    <a:cubicBezTo>
                      <a:pt x="132" y="31"/>
                      <a:pt x="131" y="31"/>
                      <a:pt x="131" y="31"/>
                    </a:cubicBezTo>
                    <a:cubicBezTo>
                      <a:pt x="131" y="31"/>
                      <a:pt x="131" y="31"/>
                      <a:pt x="131" y="30"/>
                    </a:cubicBezTo>
                    <a:cubicBezTo>
                      <a:pt x="131" y="30"/>
                      <a:pt x="131" y="28"/>
                      <a:pt x="132" y="28"/>
                    </a:cubicBezTo>
                    <a:cubicBezTo>
                      <a:pt x="132" y="29"/>
                      <a:pt x="132" y="30"/>
                      <a:pt x="133" y="30"/>
                    </a:cubicBezTo>
                    <a:cubicBezTo>
                      <a:pt x="133" y="30"/>
                      <a:pt x="134" y="30"/>
                      <a:pt x="134" y="30"/>
                    </a:cubicBezTo>
                    <a:cubicBezTo>
                      <a:pt x="134" y="28"/>
                      <a:pt x="132" y="29"/>
                      <a:pt x="132" y="27"/>
                    </a:cubicBezTo>
                    <a:cubicBezTo>
                      <a:pt x="133" y="27"/>
                      <a:pt x="133" y="27"/>
                      <a:pt x="133" y="27"/>
                    </a:cubicBezTo>
                    <a:cubicBezTo>
                      <a:pt x="133" y="27"/>
                      <a:pt x="134" y="27"/>
                      <a:pt x="134" y="28"/>
                    </a:cubicBezTo>
                    <a:cubicBezTo>
                      <a:pt x="134" y="28"/>
                      <a:pt x="135" y="28"/>
                      <a:pt x="135" y="28"/>
                    </a:cubicBezTo>
                    <a:cubicBezTo>
                      <a:pt x="135" y="28"/>
                      <a:pt x="135" y="28"/>
                      <a:pt x="135" y="27"/>
                    </a:cubicBezTo>
                    <a:cubicBezTo>
                      <a:pt x="133" y="27"/>
                      <a:pt x="133" y="27"/>
                      <a:pt x="133" y="24"/>
                    </a:cubicBezTo>
                    <a:cubicBezTo>
                      <a:pt x="133" y="24"/>
                      <a:pt x="132" y="24"/>
                      <a:pt x="132" y="24"/>
                    </a:cubicBezTo>
                    <a:moveTo>
                      <a:pt x="53" y="25"/>
                    </a:moveTo>
                    <a:cubicBezTo>
                      <a:pt x="51" y="26"/>
                      <a:pt x="54" y="27"/>
                      <a:pt x="51" y="28"/>
                    </a:cubicBezTo>
                    <a:cubicBezTo>
                      <a:pt x="54" y="34"/>
                      <a:pt x="58" y="37"/>
                      <a:pt x="61" y="43"/>
                    </a:cubicBezTo>
                    <a:cubicBezTo>
                      <a:pt x="59" y="44"/>
                      <a:pt x="58" y="45"/>
                      <a:pt x="57" y="45"/>
                    </a:cubicBezTo>
                    <a:cubicBezTo>
                      <a:pt x="53" y="45"/>
                      <a:pt x="51" y="38"/>
                      <a:pt x="47" y="35"/>
                    </a:cubicBezTo>
                    <a:cubicBezTo>
                      <a:pt x="47" y="35"/>
                      <a:pt x="47" y="35"/>
                      <a:pt x="48" y="35"/>
                    </a:cubicBezTo>
                    <a:cubicBezTo>
                      <a:pt x="48" y="35"/>
                      <a:pt x="49" y="35"/>
                      <a:pt x="49" y="34"/>
                    </a:cubicBezTo>
                    <a:cubicBezTo>
                      <a:pt x="48" y="33"/>
                      <a:pt x="48" y="31"/>
                      <a:pt x="46" y="31"/>
                    </a:cubicBezTo>
                    <a:cubicBezTo>
                      <a:pt x="45" y="33"/>
                      <a:pt x="47" y="34"/>
                      <a:pt x="43" y="35"/>
                    </a:cubicBezTo>
                    <a:cubicBezTo>
                      <a:pt x="47" y="40"/>
                      <a:pt x="52" y="44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60" y="49"/>
                      <a:pt x="59" y="44"/>
                      <a:pt x="64" y="44"/>
                    </a:cubicBezTo>
                    <a:cubicBezTo>
                      <a:pt x="64" y="38"/>
                      <a:pt x="55" y="37"/>
                      <a:pt x="59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7" y="30"/>
                      <a:pt x="57" y="32"/>
                      <a:pt x="56" y="32"/>
                    </a:cubicBezTo>
                    <a:cubicBezTo>
                      <a:pt x="56" y="30"/>
                      <a:pt x="54" y="31"/>
                      <a:pt x="55" y="29"/>
                    </a:cubicBezTo>
                    <a:cubicBezTo>
                      <a:pt x="55" y="29"/>
                      <a:pt x="56" y="29"/>
                      <a:pt x="56" y="28"/>
                    </a:cubicBezTo>
                    <a:cubicBezTo>
                      <a:pt x="56" y="26"/>
                      <a:pt x="54" y="25"/>
                      <a:pt x="53" y="25"/>
                    </a:cubicBezTo>
                    <a:moveTo>
                      <a:pt x="138" y="26"/>
                    </a:moveTo>
                    <a:cubicBezTo>
                      <a:pt x="138" y="26"/>
                      <a:pt x="138" y="26"/>
                      <a:pt x="137" y="26"/>
                    </a:cubicBezTo>
                    <a:cubicBezTo>
                      <a:pt x="136" y="27"/>
                      <a:pt x="138" y="27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6" y="28"/>
                      <a:pt x="136" y="30"/>
                      <a:pt x="135" y="30"/>
                    </a:cubicBezTo>
                    <a:cubicBezTo>
                      <a:pt x="135" y="32"/>
                      <a:pt x="135" y="33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7" y="35"/>
                      <a:pt x="138" y="30"/>
                      <a:pt x="139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8"/>
                      <a:pt x="139" y="28"/>
                      <a:pt x="139" y="27"/>
                    </a:cubicBezTo>
                    <a:cubicBezTo>
                      <a:pt x="138" y="27"/>
                      <a:pt x="138" y="26"/>
                      <a:pt x="138" y="26"/>
                    </a:cubicBezTo>
                    <a:moveTo>
                      <a:pt x="112" y="28"/>
                    </a:moveTo>
                    <a:cubicBezTo>
                      <a:pt x="111" y="30"/>
                      <a:pt x="111" y="32"/>
                      <a:pt x="112" y="33"/>
                    </a:cubicBezTo>
                    <a:cubicBezTo>
                      <a:pt x="113" y="31"/>
                      <a:pt x="114" y="29"/>
                      <a:pt x="112" y="28"/>
                    </a:cubicBezTo>
                    <a:moveTo>
                      <a:pt x="142" y="29"/>
                    </a:moveTo>
                    <a:cubicBezTo>
                      <a:pt x="141" y="29"/>
                      <a:pt x="140" y="29"/>
                      <a:pt x="139" y="29"/>
                    </a:cubicBezTo>
                    <a:cubicBezTo>
                      <a:pt x="139" y="30"/>
                      <a:pt x="139" y="32"/>
                      <a:pt x="138" y="33"/>
                    </a:cubicBezTo>
                    <a:cubicBezTo>
                      <a:pt x="141" y="33"/>
                      <a:pt x="143" y="34"/>
                      <a:pt x="143" y="38"/>
                    </a:cubicBezTo>
                    <a:cubicBezTo>
                      <a:pt x="144" y="38"/>
                      <a:pt x="145" y="39"/>
                      <a:pt x="146" y="39"/>
                    </a:cubicBezTo>
                    <a:cubicBezTo>
                      <a:pt x="146" y="39"/>
                      <a:pt x="147" y="39"/>
                      <a:pt x="148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7" y="46"/>
                      <a:pt x="135" y="46"/>
                      <a:pt x="135" y="53"/>
                    </a:cubicBezTo>
                    <a:cubicBezTo>
                      <a:pt x="138" y="53"/>
                      <a:pt x="140" y="49"/>
                      <a:pt x="143" y="49"/>
                    </a:cubicBezTo>
                    <a:cubicBezTo>
                      <a:pt x="143" y="49"/>
                      <a:pt x="143" y="49"/>
                      <a:pt x="144" y="49"/>
                    </a:cubicBezTo>
                    <a:cubicBezTo>
                      <a:pt x="142" y="51"/>
                      <a:pt x="142" y="54"/>
                      <a:pt x="138" y="54"/>
                    </a:cubicBezTo>
                    <a:cubicBezTo>
                      <a:pt x="138" y="57"/>
                      <a:pt x="138" y="63"/>
                      <a:pt x="141" y="63"/>
                    </a:cubicBezTo>
                    <a:cubicBezTo>
                      <a:pt x="141" y="63"/>
                      <a:pt x="142" y="63"/>
                      <a:pt x="142" y="63"/>
                    </a:cubicBezTo>
                    <a:cubicBezTo>
                      <a:pt x="143" y="63"/>
                      <a:pt x="141" y="62"/>
                      <a:pt x="142" y="6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3" y="61"/>
                      <a:pt x="143" y="60"/>
                      <a:pt x="144" y="60"/>
                    </a:cubicBezTo>
                    <a:cubicBezTo>
                      <a:pt x="144" y="59"/>
                      <a:pt x="145" y="59"/>
                      <a:pt x="146" y="59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60"/>
                      <a:pt x="147" y="60"/>
                      <a:pt x="147" y="60"/>
                    </a:cubicBezTo>
                    <a:cubicBezTo>
                      <a:pt x="144" y="62"/>
                      <a:pt x="148" y="65"/>
                      <a:pt x="145" y="66"/>
                    </a:cubicBezTo>
                    <a:cubicBezTo>
                      <a:pt x="144" y="65"/>
                      <a:pt x="143" y="65"/>
                      <a:pt x="142" y="65"/>
                    </a:cubicBezTo>
                    <a:cubicBezTo>
                      <a:pt x="141" y="65"/>
                      <a:pt x="140" y="65"/>
                      <a:pt x="139" y="65"/>
                    </a:cubicBezTo>
                    <a:cubicBezTo>
                      <a:pt x="137" y="58"/>
                      <a:pt x="129" y="54"/>
                      <a:pt x="125" y="48"/>
                    </a:cubicBezTo>
                    <a:cubicBezTo>
                      <a:pt x="125" y="48"/>
                      <a:pt x="125" y="48"/>
                      <a:pt x="124" y="48"/>
                    </a:cubicBezTo>
                    <a:cubicBezTo>
                      <a:pt x="123" y="48"/>
                      <a:pt x="119" y="45"/>
                      <a:pt x="118" y="43"/>
                    </a:cubicBezTo>
                    <a:cubicBezTo>
                      <a:pt x="118" y="43"/>
                      <a:pt x="118" y="43"/>
                      <a:pt x="118" y="43"/>
                    </a:cubicBezTo>
                    <a:cubicBezTo>
                      <a:pt x="117" y="43"/>
                      <a:pt x="116" y="43"/>
                      <a:pt x="116" y="43"/>
                    </a:cubicBezTo>
                    <a:cubicBezTo>
                      <a:pt x="116" y="41"/>
                      <a:pt x="115" y="40"/>
                      <a:pt x="113" y="40"/>
                    </a:cubicBezTo>
                    <a:cubicBezTo>
                      <a:pt x="112" y="41"/>
                      <a:pt x="111" y="42"/>
                      <a:pt x="109" y="43"/>
                    </a:cubicBezTo>
                    <a:cubicBezTo>
                      <a:pt x="109" y="42"/>
                      <a:pt x="110" y="42"/>
                      <a:pt x="110" y="41"/>
                    </a:cubicBezTo>
                    <a:cubicBezTo>
                      <a:pt x="105" y="40"/>
                      <a:pt x="97" y="38"/>
                      <a:pt x="91" y="38"/>
                    </a:cubicBezTo>
                    <a:cubicBezTo>
                      <a:pt x="90" y="38"/>
                      <a:pt x="89" y="38"/>
                      <a:pt x="88" y="38"/>
                    </a:cubicBezTo>
                    <a:cubicBezTo>
                      <a:pt x="88" y="39"/>
                      <a:pt x="87" y="40"/>
                      <a:pt x="87" y="41"/>
                    </a:cubicBezTo>
                    <a:cubicBezTo>
                      <a:pt x="103" y="41"/>
                      <a:pt x="112" y="45"/>
                      <a:pt x="124" y="50"/>
                    </a:cubicBezTo>
                    <a:cubicBezTo>
                      <a:pt x="123" y="53"/>
                      <a:pt x="125" y="53"/>
                      <a:pt x="127" y="53"/>
                    </a:cubicBezTo>
                    <a:cubicBezTo>
                      <a:pt x="127" y="53"/>
                      <a:pt x="128" y="53"/>
                      <a:pt x="128" y="53"/>
                    </a:cubicBezTo>
                    <a:cubicBezTo>
                      <a:pt x="128" y="58"/>
                      <a:pt x="134" y="58"/>
                      <a:pt x="133" y="63"/>
                    </a:cubicBezTo>
                    <a:cubicBezTo>
                      <a:pt x="134" y="63"/>
                      <a:pt x="135" y="64"/>
                      <a:pt x="136" y="65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35" y="65"/>
                      <a:pt x="135" y="65"/>
                      <a:pt x="135" y="65"/>
                    </a:cubicBezTo>
                    <a:cubicBezTo>
                      <a:pt x="135" y="65"/>
                      <a:pt x="134" y="65"/>
                      <a:pt x="134" y="65"/>
                    </a:cubicBezTo>
                    <a:cubicBezTo>
                      <a:pt x="134" y="65"/>
                      <a:pt x="134" y="65"/>
                      <a:pt x="134" y="65"/>
                    </a:cubicBezTo>
                    <a:cubicBezTo>
                      <a:pt x="138" y="68"/>
                      <a:pt x="139" y="73"/>
                      <a:pt x="142" y="77"/>
                    </a:cubicBezTo>
                    <a:cubicBezTo>
                      <a:pt x="138" y="76"/>
                      <a:pt x="137" y="74"/>
                      <a:pt x="133" y="74"/>
                    </a:cubicBezTo>
                    <a:cubicBezTo>
                      <a:pt x="132" y="74"/>
                      <a:pt x="131" y="74"/>
                      <a:pt x="131" y="74"/>
                    </a:cubicBezTo>
                    <a:cubicBezTo>
                      <a:pt x="136" y="84"/>
                      <a:pt x="153" y="80"/>
                      <a:pt x="161" y="86"/>
                    </a:cubicBezTo>
                    <a:cubicBezTo>
                      <a:pt x="160" y="88"/>
                      <a:pt x="160" y="90"/>
                      <a:pt x="160" y="92"/>
                    </a:cubicBezTo>
                    <a:cubicBezTo>
                      <a:pt x="165" y="92"/>
                      <a:pt x="165" y="97"/>
                      <a:pt x="167" y="100"/>
                    </a:cubicBezTo>
                    <a:cubicBezTo>
                      <a:pt x="166" y="108"/>
                      <a:pt x="163" y="118"/>
                      <a:pt x="153" y="119"/>
                    </a:cubicBezTo>
                    <a:cubicBezTo>
                      <a:pt x="152" y="121"/>
                      <a:pt x="153" y="124"/>
                      <a:pt x="151" y="124"/>
                    </a:cubicBezTo>
                    <a:cubicBezTo>
                      <a:pt x="150" y="124"/>
                      <a:pt x="149" y="124"/>
                      <a:pt x="149" y="124"/>
                    </a:cubicBezTo>
                    <a:cubicBezTo>
                      <a:pt x="148" y="124"/>
                      <a:pt x="147" y="124"/>
                      <a:pt x="147" y="125"/>
                    </a:cubicBezTo>
                    <a:cubicBezTo>
                      <a:pt x="142" y="119"/>
                      <a:pt x="129" y="120"/>
                      <a:pt x="121" y="116"/>
                    </a:cubicBezTo>
                    <a:cubicBezTo>
                      <a:pt x="120" y="118"/>
                      <a:pt x="119" y="118"/>
                      <a:pt x="120" y="120"/>
                    </a:cubicBezTo>
                    <a:cubicBezTo>
                      <a:pt x="122" y="121"/>
                      <a:pt x="128" y="120"/>
                      <a:pt x="129" y="124"/>
                    </a:cubicBezTo>
                    <a:cubicBezTo>
                      <a:pt x="121" y="127"/>
                      <a:pt x="114" y="135"/>
                      <a:pt x="105" y="135"/>
                    </a:cubicBezTo>
                    <a:cubicBezTo>
                      <a:pt x="104" y="135"/>
                      <a:pt x="104" y="135"/>
                      <a:pt x="103" y="135"/>
                    </a:cubicBezTo>
                    <a:cubicBezTo>
                      <a:pt x="102" y="136"/>
                      <a:pt x="101" y="136"/>
                      <a:pt x="100" y="137"/>
                    </a:cubicBezTo>
                    <a:cubicBezTo>
                      <a:pt x="99" y="136"/>
                      <a:pt x="98" y="135"/>
                      <a:pt x="97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6" y="136"/>
                      <a:pt x="97" y="138"/>
                      <a:pt x="96" y="138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95" y="137"/>
                      <a:pt x="93" y="136"/>
                      <a:pt x="93" y="135"/>
                    </a:cubicBezTo>
                    <a:cubicBezTo>
                      <a:pt x="93" y="135"/>
                      <a:pt x="92" y="135"/>
                      <a:pt x="92" y="135"/>
                    </a:cubicBezTo>
                    <a:cubicBezTo>
                      <a:pt x="91" y="135"/>
                      <a:pt x="90" y="135"/>
                      <a:pt x="89" y="136"/>
                    </a:cubicBezTo>
                    <a:cubicBezTo>
                      <a:pt x="78" y="134"/>
                      <a:pt x="64" y="129"/>
                      <a:pt x="58" y="118"/>
                    </a:cubicBezTo>
                    <a:cubicBezTo>
                      <a:pt x="58" y="118"/>
                      <a:pt x="59" y="118"/>
                      <a:pt x="59" y="118"/>
                    </a:cubicBezTo>
                    <a:cubicBezTo>
                      <a:pt x="60" y="118"/>
                      <a:pt x="61" y="119"/>
                      <a:pt x="62" y="119"/>
                    </a:cubicBezTo>
                    <a:cubicBezTo>
                      <a:pt x="65" y="118"/>
                      <a:pt x="63" y="116"/>
                      <a:pt x="63" y="115"/>
                    </a:cubicBezTo>
                    <a:cubicBezTo>
                      <a:pt x="66" y="118"/>
                      <a:pt x="73" y="124"/>
                      <a:pt x="77" y="124"/>
                    </a:cubicBezTo>
                    <a:cubicBezTo>
                      <a:pt x="80" y="124"/>
                      <a:pt x="82" y="122"/>
                      <a:pt x="82" y="116"/>
                    </a:cubicBezTo>
                    <a:cubicBezTo>
                      <a:pt x="81" y="115"/>
                      <a:pt x="80" y="114"/>
                      <a:pt x="79" y="114"/>
                    </a:cubicBezTo>
                    <a:cubicBezTo>
                      <a:pt x="76" y="114"/>
                      <a:pt x="74" y="116"/>
                      <a:pt x="75" y="119"/>
                    </a:cubicBezTo>
                    <a:cubicBezTo>
                      <a:pt x="75" y="119"/>
                      <a:pt x="75" y="119"/>
                      <a:pt x="75" y="119"/>
                    </a:cubicBezTo>
                    <a:cubicBezTo>
                      <a:pt x="76" y="119"/>
                      <a:pt x="76" y="119"/>
                      <a:pt x="77" y="119"/>
                    </a:cubicBezTo>
                    <a:cubicBezTo>
                      <a:pt x="77" y="120"/>
                      <a:pt x="78" y="120"/>
                      <a:pt x="78" y="120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19"/>
                      <a:pt x="79" y="117"/>
                      <a:pt x="80" y="117"/>
                    </a:cubicBezTo>
                    <a:cubicBezTo>
                      <a:pt x="80" y="117"/>
                      <a:pt x="80" y="117"/>
                      <a:pt x="80" y="117"/>
                    </a:cubicBezTo>
                    <a:cubicBezTo>
                      <a:pt x="80" y="119"/>
                      <a:pt x="81" y="121"/>
                      <a:pt x="79" y="122"/>
                    </a:cubicBezTo>
                    <a:cubicBezTo>
                      <a:pt x="79" y="121"/>
                      <a:pt x="78" y="121"/>
                      <a:pt x="77" y="121"/>
                    </a:cubicBezTo>
                    <a:cubicBezTo>
                      <a:pt x="77" y="121"/>
                      <a:pt x="76" y="121"/>
                      <a:pt x="76" y="121"/>
                    </a:cubicBezTo>
                    <a:cubicBezTo>
                      <a:pt x="76" y="121"/>
                      <a:pt x="75" y="121"/>
                      <a:pt x="75" y="121"/>
                    </a:cubicBezTo>
                    <a:cubicBezTo>
                      <a:pt x="75" y="121"/>
                      <a:pt x="74" y="121"/>
                      <a:pt x="74" y="121"/>
                    </a:cubicBezTo>
                    <a:cubicBezTo>
                      <a:pt x="72" y="117"/>
                      <a:pt x="68" y="115"/>
                      <a:pt x="65" y="111"/>
                    </a:cubicBezTo>
                    <a:cubicBezTo>
                      <a:pt x="64" y="111"/>
                      <a:pt x="64" y="111"/>
                      <a:pt x="63" y="111"/>
                    </a:cubicBezTo>
                    <a:cubicBezTo>
                      <a:pt x="61" y="111"/>
                      <a:pt x="59" y="111"/>
                      <a:pt x="58" y="112"/>
                    </a:cubicBezTo>
                    <a:cubicBezTo>
                      <a:pt x="60" y="113"/>
                      <a:pt x="57" y="116"/>
                      <a:pt x="59" y="118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8" y="118"/>
                      <a:pt x="57" y="118"/>
                      <a:pt x="57" y="118"/>
                    </a:cubicBezTo>
                    <a:cubicBezTo>
                      <a:pt x="54" y="113"/>
                      <a:pt x="50" y="108"/>
                      <a:pt x="51" y="101"/>
                    </a:cubicBezTo>
                    <a:cubicBezTo>
                      <a:pt x="50" y="101"/>
                      <a:pt x="49" y="101"/>
                      <a:pt x="49" y="101"/>
                    </a:cubicBezTo>
                    <a:cubicBezTo>
                      <a:pt x="47" y="101"/>
                      <a:pt x="46" y="101"/>
                      <a:pt x="46" y="102"/>
                    </a:cubicBezTo>
                    <a:cubicBezTo>
                      <a:pt x="50" y="124"/>
                      <a:pt x="72" y="139"/>
                      <a:pt x="95" y="139"/>
                    </a:cubicBezTo>
                    <a:cubicBezTo>
                      <a:pt x="102" y="139"/>
                      <a:pt x="109" y="138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15" y="135"/>
                      <a:pt x="116" y="137"/>
                      <a:pt x="115" y="137"/>
                    </a:cubicBezTo>
                    <a:cubicBezTo>
                      <a:pt x="114" y="137"/>
                      <a:pt x="113" y="137"/>
                      <a:pt x="111" y="137"/>
                    </a:cubicBezTo>
                    <a:cubicBezTo>
                      <a:pt x="111" y="138"/>
                      <a:pt x="110" y="139"/>
                      <a:pt x="110" y="141"/>
                    </a:cubicBezTo>
                    <a:cubicBezTo>
                      <a:pt x="111" y="141"/>
                      <a:pt x="111" y="141"/>
                      <a:pt x="111" y="141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12" y="140"/>
                      <a:pt x="112" y="140"/>
                      <a:pt x="113" y="140"/>
                    </a:cubicBezTo>
                    <a:cubicBezTo>
                      <a:pt x="113" y="140"/>
                      <a:pt x="113" y="140"/>
                      <a:pt x="113" y="140"/>
                    </a:cubicBezTo>
                    <a:cubicBezTo>
                      <a:pt x="113" y="142"/>
                      <a:pt x="114" y="142"/>
                      <a:pt x="115" y="143"/>
                    </a:cubicBezTo>
                    <a:cubicBezTo>
                      <a:pt x="114" y="144"/>
                      <a:pt x="114" y="145"/>
                      <a:pt x="113" y="146"/>
                    </a:cubicBezTo>
                    <a:cubicBezTo>
                      <a:pt x="116" y="149"/>
                      <a:pt x="114" y="157"/>
                      <a:pt x="119" y="159"/>
                    </a:cubicBezTo>
                    <a:cubicBezTo>
                      <a:pt x="120" y="158"/>
                      <a:pt x="118" y="155"/>
                      <a:pt x="119" y="154"/>
                    </a:cubicBezTo>
                    <a:cubicBezTo>
                      <a:pt x="121" y="152"/>
                      <a:pt x="122" y="153"/>
                      <a:pt x="123" y="151"/>
                    </a:cubicBezTo>
                    <a:cubicBezTo>
                      <a:pt x="123" y="154"/>
                      <a:pt x="125" y="155"/>
                      <a:pt x="127" y="156"/>
                    </a:cubicBezTo>
                    <a:cubicBezTo>
                      <a:pt x="125" y="149"/>
                      <a:pt x="119" y="145"/>
                      <a:pt x="116" y="139"/>
                    </a:cubicBezTo>
                    <a:cubicBezTo>
                      <a:pt x="116" y="139"/>
                      <a:pt x="116" y="139"/>
                      <a:pt x="116" y="139"/>
                    </a:cubicBezTo>
                    <a:cubicBezTo>
                      <a:pt x="117" y="139"/>
                      <a:pt x="117" y="139"/>
                      <a:pt x="117" y="139"/>
                    </a:cubicBezTo>
                    <a:cubicBezTo>
                      <a:pt x="117" y="139"/>
                      <a:pt x="117" y="139"/>
                      <a:pt x="117" y="139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9" y="136"/>
                      <a:pt x="117" y="136"/>
                      <a:pt x="117" y="134"/>
                    </a:cubicBezTo>
                    <a:cubicBezTo>
                      <a:pt x="117" y="133"/>
                      <a:pt x="118" y="133"/>
                      <a:pt x="118" y="133"/>
                    </a:cubicBezTo>
                    <a:cubicBezTo>
                      <a:pt x="119" y="133"/>
                      <a:pt x="119" y="134"/>
                      <a:pt x="120" y="134"/>
                    </a:cubicBezTo>
                    <a:cubicBezTo>
                      <a:pt x="120" y="134"/>
                      <a:pt x="121" y="134"/>
                      <a:pt x="121" y="134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21" y="131"/>
                      <a:pt x="124" y="131"/>
                      <a:pt x="125" y="129"/>
                    </a:cubicBezTo>
                    <a:cubicBezTo>
                      <a:pt x="127" y="126"/>
                      <a:pt x="131" y="125"/>
                      <a:pt x="135" y="125"/>
                    </a:cubicBezTo>
                    <a:cubicBezTo>
                      <a:pt x="141" y="125"/>
                      <a:pt x="147" y="127"/>
                      <a:pt x="154" y="128"/>
                    </a:cubicBezTo>
                    <a:cubicBezTo>
                      <a:pt x="154" y="125"/>
                      <a:pt x="154" y="122"/>
                      <a:pt x="156" y="121"/>
                    </a:cubicBezTo>
                    <a:cubicBezTo>
                      <a:pt x="170" y="121"/>
                      <a:pt x="174" y="96"/>
                      <a:pt x="163" y="88"/>
                    </a:cubicBezTo>
                    <a:cubicBezTo>
                      <a:pt x="164" y="87"/>
                      <a:pt x="164" y="85"/>
                      <a:pt x="164" y="83"/>
                    </a:cubicBezTo>
                    <a:cubicBezTo>
                      <a:pt x="160" y="81"/>
                      <a:pt x="153" y="81"/>
                      <a:pt x="150" y="78"/>
                    </a:cubicBezTo>
                    <a:cubicBezTo>
                      <a:pt x="151" y="77"/>
                      <a:pt x="153" y="78"/>
                      <a:pt x="153" y="76"/>
                    </a:cubicBezTo>
                    <a:cubicBezTo>
                      <a:pt x="152" y="75"/>
                      <a:pt x="151" y="75"/>
                      <a:pt x="151" y="75"/>
                    </a:cubicBezTo>
                    <a:cubicBezTo>
                      <a:pt x="150" y="75"/>
                      <a:pt x="149" y="75"/>
                      <a:pt x="148" y="76"/>
                    </a:cubicBezTo>
                    <a:cubicBezTo>
                      <a:pt x="147" y="76"/>
                      <a:pt x="147" y="76"/>
                      <a:pt x="146" y="76"/>
                    </a:cubicBezTo>
                    <a:cubicBezTo>
                      <a:pt x="145" y="76"/>
                      <a:pt x="145" y="76"/>
                      <a:pt x="144" y="76"/>
                    </a:cubicBezTo>
                    <a:cubicBezTo>
                      <a:pt x="144" y="80"/>
                      <a:pt x="150" y="76"/>
                      <a:pt x="149" y="79"/>
                    </a:cubicBezTo>
                    <a:cubicBezTo>
                      <a:pt x="147" y="79"/>
                      <a:pt x="146" y="78"/>
                      <a:pt x="144" y="78"/>
                    </a:cubicBezTo>
                    <a:cubicBezTo>
                      <a:pt x="144" y="78"/>
                      <a:pt x="144" y="78"/>
                      <a:pt x="143" y="78"/>
                    </a:cubicBezTo>
                    <a:cubicBezTo>
                      <a:pt x="145" y="76"/>
                      <a:pt x="143" y="74"/>
                      <a:pt x="143" y="72"/>
                    </a:cubicBezTo>
                    <a:cubicBezTo>
                      <a:pt x="143" y="72"/>
                      <a:pt x="144" y="73"/>
                      <a:pt x="144" y="73"/>
                    </a:cubicBezTo>
                    <a:cubicBezTo>
                      <a:pt x="144" y="73"/>
                      <a:pt x="145" y="73"/>
                      <a:pt x="145" y="72"/>
                    </a:cubicBezTo>
                    <a:cubicBezTo>
                      <a:pt x="145" y="70"/>
                      <a:pt x="143" y="71"/>
                      <a:pt x="143" y="69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4" y="69"/>
                      <a:pt x="144" y="68"/>
                      <a:pt x="145" y="68"/>
                    </a:cubicBezTo>
                    <a:cubicBezTo>
                      <a:pt x="146" y="69"/>
                      <a:pt x="146" y="70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6" y="71"/>
                      <a:pt x="147" y="73"/>
                      <a:pt x="147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8" y="74"/>
                      <a:pt x="148" y="74"/>
                    </a:cubicBezTo>
                    <a:cubicBezTo>
                      <a:pt x="148" y="74"/>
                      <a:pt x="148" y="74"/>
                      <a:pt x="149" y="74"/>
                    </a:cubicBezTo>
                    <a:cubicBezTo>
                      <a:pt x="149" y="74"/>
                      <a:pt x="150" y="74"/>
                      <a:pt x="151" y="73"/>
                    </a:cubicBezTo>
                    <a:cubicBezTo>
                      <a:pt x="151" y="72"/>
                      <a:pt x="149" y="71"/>
                      <a:pt x="150" y="69"/>
                    </a:cubicBezTo>
                    <a:cubicBezTo>
                      <a:pt x="150" y="69"/>
                      <a:pt x="151" y="69"/>
                      <a:pt x="151" y="69"/>
                    </a:cubicBezTo>
                    <a:cubicBezTo>
                      <a:pt x="152" y="69"/>
                      <a:pt x="151" y="68"/>
                      <a:pt x="151" y="67"/>
                    </a:cubicBezTo>
                    <a:cubicBezTo>
                      <a:pt x="155" y="65"/>
                      <a:pt x="164" y="65"/>
                      <a:pt x="162" y="59"/>
                    </a:cubicBezTo>
                    <a:cubicBezTo>
                      <a:pt x="157" y="61"/>
                      <a:pt x="152" y="65"/>
                      <a:pt x="148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52" y="62"/>
                      <a:pt x="154" y="58"/>
                      <a:pt x="160" y="56"/>
                    </a:cubicBezTo>
                    <a:cubicBezTo>
                      <a:pt x="160" y="54"/>
                      <a:pt x="159" y="54"/>
                      <a:pt x="159" y="52"/>
                    </a:cubicBezTo>
                    <a:cubicBezTo>
                      <a:pt x="159" y="52"/>
                      <a:pt x="158" y="52"/>
                      <a:pt x="158" y="52"/>
                    </a:cubicBezTo>
                    <a:cubicBezTo>
                      <a:pt x="157" y="52"/>
                      <a:pt x="157" y="52"/>
                      <a:pt x="156" y="52"/>
                    </a:cubicBezTo>
                    <a:cubicBezTo>
                      <a:pt x="156" y="52"/>
                      <a:pt x="155" y="53"/>
                      <a:pt x="155" y="53"/>
                    </a:cubicBezTo>
                    <a:cubicBezTo>
                      <a:pt x="155" y="53"/>
                      <a:pt x="154" y="52"/>
                      <a:pt x="154" y="52"/>
                    </a:cubicBezTo>
                    <a:cubicBezTo>
                      <a:pt x="153" y="54"/>
                      <a:pt x="151" y="56"/>
                      <a:pt x="149" y="57"/>
                    </a:cubicBezTo>
                    <a:cubicBezTo>
                      <a:pt x="149" y="57"/>
                      <a:pt x="150" y="57"/>
                      <a:pt x="150" y="57"/>
                    </a:cubicBezTo>
                    <a:cubicBezTo>
                      <a:pt x="151" y="57"/>
                      <a:pt x="151" y="57"/>
                      <a:pt x="152" y="57"/>
                    </a:cubicBezTo>
                    <a:cubicBezTo>
                      <a:pt x="152" y="56"/>
                      <a:pt x="153" y="56"/>
                      <a:pt x="154" y="56"/>
                    </a:cubicBezTo>
                    <a:cubicBezTo>
                      <a:pt x="154" y="56"/>
                      <a:pt x="154" y="56"/>
                      <a:pt x="154" y="56"/>
                    </a:cubicBezTo>
                    <a:cubicBezTo>
                      <a:pt x="153" y="57"/>
                      <a:pt x="152" y="59"/>
                      <a:pt x="149" y="59"/>
                    </a:cubicBezTo>
                    <a:cubicBezTo>
                      <a:pt x="149" y="59"/>
                      <a:pt x="149" y="59"/>
                      <a:pt x="149" y="59"/>
                    </a:cubicBezTo>
                    <a:cubicBezTo>
                      <a:pt x="149" y="57"/>
                      <a:pt x="148" y="56"/>
                      <a:pt x="147" y="56"/>
                    </a:cubicBezTo>
                    <a:cubicBezTo>
                      <a:pt x="145" y="56"/>
                      <a:pt x="145" y="58"/>
                      <a:pt x="145" y="59"/>
                    </a:cubicBezTo>
                    <a:cubicBezTo>
                      <a:pt x="144" y="58"/>
                      <a:pt x="144" y="57"/>
                      <a:pt x="143" y="57"/>
                    </a:cubicBezTo>
                    <a:cubicBezTo>
                      <a:pt x="142" y="57"/>
                      <a:pt x="142" y="57"/>
                      <a:pt x="142" y="58"/>
                    </a:cubicBezTo>
                    <a:cubicBezTo>
                      <a:pt x="140" y="54"/>
                      <a:pt x="144" y="52"/>
                      <a:pt x="148" y="52"/>
                    </a:cubicBezTo>
                    <a:cubicBezTo>
                      <a:pt x="154" y="48"/>
                      <a:pt x="155" y="44"/>
                      <a:pt x="150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8" y="38"/>
                      <a:pt x="148" y="37"/>
                      <a:pt x="148" y="37"/>
                    </a:cubicBezTo>
                    <a:cubicBezTo>
                      <a:pt x="147" y="37"/>
                      <a:pt x="147" y="36"/>
                      <a:pt x="146" y="36"/>
                    </a:cubicBezTo>
                    <a:cubicBezTo>
                      <a:pt x="146" y="36"/>
                      <a:pt x="146" y="37"/>
                      <a:pt x="146" y="37"/>
                    </a:cubicBezTo>
                    <a:cubicBezTo>
                      <a:pt x="145" y="33"/>
                      <a:pt x="141" y="32"/>
                      <a:pt x="142" y="29"/>
                    </a:cubicBezTo>
                    <a:moveTo>
                      <a:pt x="95" y="34"/>
                    </a:moveTo>
                    <a:cubicBezTo>
                      <a:pt x="95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6" y="34"/>
                      <a:pt x="96" y="34"/>
                      <a:pt x="95" y="34"/>
                    </a:cubicBezTo>
                    <a:moveTo>
                      <a:pt x="139" y="35"/>
                    </a:moveTo>
                    <a:cubicBezTo>
                      <a:pt x="138" y="39"/>
                      <a:pt x="134" y="42"/>
                      <a:pt x="134" y="46"/>
                    </a:cubicBezTo>
                    <a:cubicBezTo>
                      <a:pt x="134" y="46"/>
                      <a:pt x="133" y="46"/>
                      <a:pt x="133" y="46"/>
                    </a:cubicBezTo>
                    <a:cubicBezTo>
                      <a:pt x="132" y="46"/>
                      <a:pt x="131" y="47"/>
                      <a:pt x="130" y="48"/>
                    </a:cubicBezTo>
                    <a:cubicBezTo>
                      <a:pt x="130" y="48"/>
                      <a:pt x="131" y="48"/>
                      <a:pt x="131" y="49"/>
                    </a:cubicBezTo>
                    <a:cubicBezTo>
                      <a:pt x="135" y="47"/>
                      <a:pt x="141" y="41"/>
                      <a:pt x="140" y="38"/>
                    </a:cubicBezTo>
                    <a:cubicBezTo>
                      <a:pt x="141" y="38"/>
                      <a:pt x="141" y="39"/>
                      <a:pt x="142" y="39"/>
                    </a:cubicBezTo>
                    <a:cubicBezTo>
                      <a:pt x="142" y="39"/>
                      <a:pt x="142" y="39"/>
                      <a:pt x="143" y="39"/>
                    </a:cubicBezTo>
                    <a:cubicBezTo>
                      <a:pt x="143" y="36"/>
                      <a:pt x="141" y="36"/>
                      <a:pt x="139" y="35"/>
                    </a:cubicBezTo>
                    <a:moveTo>
                      <a:pt x="97" y="35"/>
                    </a:moveTo>
                    <a:cubicBezTo>
                      <a:pt x="97" y="35"/>
                      <a:pt x="97" y="35"/>
                      <a:pt x="97" y="36"/>
                    </a:cubicBezTo>
                    <a:cubicBezTo>
                      <a:pt x="97" y="36"/>
                      <a:pt x="98" y="36"/>
                      <a:pt x="98" y="36"/>
                    </a:cubicBezTo>
                    <a:cubicBezTo>
                      <a:pt x="98" y="36"/>
                      <a:pt x="98" y="35"/>
                      <a:pt x="98" y="35"/>
                    </a:cubicBezTo>
                    <a:cubicBezTo>
                      <a:pt x="98" y="35"/>
                      <a:pt x="98" y="35"/>
                      <a:pt x="97" y="35"/>
                    </a:cubicBezTo>
                    <a:moveTo>
                      <a:pt x="110" y="37"/>
                    </a:moveTo>
                    <a:cubicBezTo>
                      <a:pt x="110" y="37"/>
                      <a:pt x="110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1" y="37"/>
                      <a:pt x="111" y="37"/>
                      <a:pt x="110" y="37"/>
                    </a:cubicBezTo>
                    <a:moveTo>
                      <a:pt x="81" y="38"/>
                    </a:moveTo>
                    <a:cubicBezTo>
                      <a:pt x="81" y="39"/>
                      <a:pt x="81" y="40"/>
                      <a:pt x="79" y="41"/>
                    </a:cubicBezTo>
                    <a:cubicBezTo>
                      <a:pt x="79" y="40"/>
                      <a:pt x="79" y="40"/>
                      <a:pt x="79" y="39"/>
                    </a:cubicBezTo>
                    <a:cubicBezTo>
                      <a:pt x="77" y="39"/>
                      <a:pt x="77" y="42"/>
                      <a:pt x="76" y="43"/>
                    </a:cubicBezTo>
                    <a:cubicBezTo>
                      <a:pt x="72" y="44"/>
                      <a:pt x="65" y="48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70" y="50"/>
                      <a:pt x="76" y="44"/>
                      <a:pt x="84" y="42"/>
                    </a:cubicBezTo>
                    <a:cubicBezTo>
                      <a:pt x="84" y="40"/>
                      <a:pt x="82" y="39"/>
                      <a:pt x="81" y="38"/>
                    </a:cubicBezTo>
                    <a:moveTo>
                      <a:pt x="86" y="41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2"/>
                    </a:cubicBezTo>
                    <a:cubicBezTo>
                      <a:pt x="86" y="42"/>
                      <a:pt x="87" y="42"/>
                      <a:pt x="86" y="41"/>
                    </a:cubicBezTo>
                    <a:moveTo>
                      <a:pt x="98" y="46"/>
                    </a:moveTo>
                    <a:cubicBezTo>
                      <a:pt x="98" y="46"/>
                      <a:pt x="98" y="46"/>
                      <a:pt x="98" y="46"/>
                    </a:cubicBezTo>
                    <a:cubicBezTo>
                      <a:pt x="98" y="46"/>
                      <a:pt x="98" y="46"/>
                      <a:pt x="98" y="46"/>
                    </a:cubicBezTo>
                    <a:moveTo>
                      <a:pt x="98" y="46"/>
                    </a:moveTo>
                    <a:cubicBezTo>
                      <a:pt x="94" y="48"/>
                      <a:pt x="90" y="48"/>
                      <a:pt x="88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9" y="51"/>
                      <a:pt x="89" y="52"/>
                      <a:pt x="90" y="52"/>
                    </a:cubicBezTo>
                    <a:cubicBezTo>
                      <a:pt x="90" y="50"/>
                      <a:pt x="92" y="49"/>
                      <a:pt x="94" y="49"/>
                    </a:cubicBezTo>
                    <a:cubicBezTo>
                      <a:pt x="96" y="49"/>
                      <a:pt x="99" y="52"/>
                      <a:pt x="98" y="55"/>
                    </a:cubicBezTo>
                    <a:cubicBezTo>
                      <a:pt x="97" y="56"/>
                      <a:pt x="97" y="57"/>
                      <a:pt x="96" y="57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6" y="55"/>
                      <a:pt x="97" y="52"/>
                      <a:pt x="95" y="5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2" y="53"/>
                      <a:pt x="92" y="57"/>
                      <a:pt x="94" y="59"/>
                    </a:cubicBezTo>
                    <a:cubicBezTo>
                      <a:pt x="94" y="59"/>
                      <a:pt x="95" y="59"/>
                      <a:pt x="95" y="59"/>
                    </a:cubicBezTo>
                    <a:cubicBezTo>
                      <a:pt x="96" y="59"/>
                      <a:pt x="97" y="58"/>
                      <a:pt x="98" y="58"/>
                    </a:cubicBezTo>
                    <a:cubicBezTo>
                      <a:pt x="98" y="57"/>
                      <a:pt x="99" y="57"/>
                      <a:pt x="99" y="57"/>
                    </a:cubicBez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4"/>
                      <a:pt x="102" y="50"/>
                      <a:pt x="100" y="48"/>
                    </a:cubicBezTo>
                    <a:cubicBezTo>
                      <a:pt x="99" y="48"/>
                      <a:pt x="98" y="48"/>
                      <a:pt x="98" y="48"/>
                    </a:cubicBezTo>
                    <a:cubicBezTo>
                      <a:pt x="98" y="48"/>
                      <a:pt x="97" y="48"/>
                      <a:pt x="98" y="46"/>
                    </a:cubicBezTo>
                    <a:moveTo>
                      <a:pt x="82" y="47"/>
                    </a:moveTo>
                    <a:cubicBezTo>
                      <a:pt x="81" y="47"/>
                      <a:pt x="80" y="47"/>
                      <a:pt x="79" y="47"/>
                    </a:cubicBezTo>
                    <a:cubicBezTo>
                      <a:pt x="76" y="51"/>
                      <a:pt x="80" y="55"/>
                      <a:pt x="84" y="55"/>
                    </a:cubicBezTo>
                    <a:cubicBezTo>
                      <a:pt x="85" y="55"/>
                      <a:pt x="87" y="54"/>
                      <a:pt x="87" y="52"/>
                    </a:cubicBezTo>
                    <a:cubicBezTo>
                      <a:pt x="87" y="52"/>
                      <a:pt x="86" y="52"/>
                      <a:pt x="86" y="52"/>
                    </a:cubicBezTo>
                    <a:cubicBezTo>
                      <a:pt x="85" y="52"/>
                      <a:pt x="85" y="52"/>
                      <a:pt x="84" y="52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82" y="53"/>
                      <a:pt x="82" y="53"/>
                      <a:pt x="81" y="52"/>
                    </a:cubicBezTo>
                    <a:cubicBezTo>
                      <a:pt x="82" y="51"/>
                      <a:pt x="85" y="51"/>
                      <a:pt x="84" y="48"/>
                    </a:cubicBezTo>
                    <a:cubicBezTo>
                      <a:pt x="83" y="47"/>
                      <a:pt x="83" y="47"/>
                      <a:pt x="82" y="47"/>
                    </a:cubicBezTo>
                    <a:moveTo>
                      <a:pt x="35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1"/>
                      <a:pt x="33" y="52"/>
                      <a:pt x="32" y="56"/>
                    </a:cubicBezTo>
                    <a:cubicBezTo>
                      <a:pt x="18" y="58"/>
                      <a:pt x="14" y="78"/>
                      <a:pt x="25" y="87"/>
                    </a:cubicBezTo>
                    <a:cubicBezTo>
                      <a:pt x="25" y="90"/>
                      <a:pt x="22" y="94"/>
                      <a:pt x="27" y="94"/>
                    </a:cubicBezTo>
                    <a:cubicBezTo>
                      <a:pt x="28" y="92"/>
                      <a:pt x="26" y="87"/>
                      <a:pt x="28" y="86"/>
                    </a:cubicBezTo>
                    <a:cubicBezTo>
                      <a:pt x="17" y="81"/>
                      <a:pt x="21" y="57"/>
                      <a:pt x="35" y="57"/>
                    </a:cubicBezTo>
                    <a:cubicBezTo>
                      <a:pt x="34" y="53"/>
                      <a:pt x="40" y="54"/>
                      <a:pt x="39" y="49"/>
                    </a:cubicBezTo>
                    <a:cubicBezTo>
                      <a:pt x="38" y="49"/>
                      <a:pt x="36" y="48"/>
                      <a:pt x="35" y="48"/>
                    </a:cubicBezTo>
                    <a:moveTo>
                      <a:pt x="112" y="51"/>
                    </a:moveTo>
                    <a:cubicBezTo>
                      <a:pt x="107" y="52"/>
                      <a:pt x="104" y="59"/>
                      <a:pt x="109" y="63"/>
                    </a:cubicBezTo>
                    <a:cubicBezTo>
                      <a:pt x="111" y="62"/>
                      <a:pt x="113" y="62"/>
                      <a:pt x="114" y="61"/>
                    </a:cubicBezTo>
                    <a:cubicBezTo>
                      <a:pt x="115" y="59"/>
                      <a:pt x="114" y="58"/>
                      <a:pt x="112" y="58"/>
                    </a:cubicBezTo>
                    <a:cubicBezTo>
                      <a:pt x="112" y="58"/>
                      <a:pt x="111" y="58"/>
                      <a:pt x="110" y="59"/>
                    </a:cubicBezTo>
                    <a:cubicBezTo>
                      <a:pt x="110" y="60"/>
                      <a:pt x="111" y="60"/>
                      <a:pt x="110" y="61"/>
                    </a:cubicBezTo>
                    <a:cubicBezTo>
                      <a:pt x="109" y="60"/>
                      <a:pt x="108" y="59"/>
                      <a:pt x="108" y="58"/>
                    </a:cubicBezTo>
                    <a:cubicBezTo>
                      <a:pt x="109" y="57"/>
                      <a:pt x="108" y="56"/>
                      <a:pt x="109" y="55"/>
                    </a:cubicBezTo>
                    <a:cubicBezTo>
                      <a:pt x="109" y="55"/>
                      <a:pt x="109" y="55"/>
                      <a:pt x="110" y="55"/>
                    </a:cubicBezTo>
                    <a:cubicBezTo>
                      <a:pt x="110" y="55"/>
                      <a:pt x="111" y="55"/>
                      <a:pt x="111" y="55"/>
                    </a:cubicBezTo>
                    <a:cubicBezTo>
                      <a:pt x="112" y="55"/>
                      <a:pt x="112" y="54"/>
                      <a:pt x="113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7" y="57"/>
                      <a:pt x="120" y="66"/>
                      <a:pt x="125" y="66"/>
                    </a:cubicBezTo>
                    <a:cubicBezTo>
                      <a:pt x="126" y="66"/>
                      <a:pt x="128" y="65"/>
                      <a:pt x="129" y="64"/>
                    </a:cubicBezTo>
                    <a:cubicBezTo>
                      <a:pt x="129" y="63"/>
                      <a:pt x="129" y="62"/>
                      <a:pt x="129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7" y="61"/>
                      <a:pt x="127" y="59"/>
                      <a:pt x="125" y="59"/>
                    </a:cubicBezTo>
                    <a:cubicBezTo>
                      <a:pt x="124" y="61"/>
                      <a:pt x="127" y="60"/>
                      <a:pt x="127" y="62"/>
                    </a:cubicBezTo>
                    <a:cubicBezTo>
                      <a:pt x="126" y="63"/>
                      <a:pt x="126" y="63"/>
                      <a:pt x="124" y="63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2" y="61"/>
                      <a:pt x="118" y="59"/>
                      <a:pt x="119" y="55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7" y="55"/>
                      <a:pt x="115" y="52"/>
                      <a:pt x="112" y="51"/>
                    </a:cubicBezTo>
                    <a:moveTo>
                      <a:pt x="104" y="52"/>
                    </a:moveTo>
                    <a:cubicBezTo>
                      <a:pt x="104" y="52"/>
                      <a:pt x="104" y="52"/>
                      <a:pt x="104" y="5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5" y="53"/>
                      <a:pt x="104" y="52"/>
                      <a:pt x="104" y="52"/>
                    </a:cubicBezTo>
                    <a:moveTo>
                      <a:pt x="174" y="53"/>
                    </a:moveTo>
                    <a:cubicBezTo>
                      <a:pt x="174" y="53"/>
                      <a:pt x="174" y="53"/>
                      <a:pt x="174" y="53"/>
                    </a:cubicBezTo>
                    <a:cubicBezTo>
                      <a:pt x="174" y="53"/>
                      <a:pt x="174" y="54"/>
                      <a:pt x="174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75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moveTo>
                      <a:pt x="103" y="54"/>
                    </a:moveTo>
                    <a:cubicBezTo>
                      <a:pt x="103" y="54"/>
                      <a:pt x="103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5"/>
                      <a:pt x="101" y="57"/>
                      <a:pt x="102" y="58"/>
                    </a:cubicBezTo>
                    <a:cubicBezTo>
                      <a:pt x="103" y="58"/>
                      <a:pt x="104" y="58"/>
                      <a:pt x="105" y="58"/>
                    </a:cubicBezTo>
                    <a:cubicBezTo>
                      <a:pt x="104" y="56"/>
                      <a:pt x="105" y="56"/>
                      <a:pt x="105" y="54"/>
                    </a:cubicBezTo>
                    <a:cubicBezTo>
                      <a:pt x="105" y="54"/>
                      <a:pt x="104" y="54"/>
                      <a:pt x="103" y="54"/>
                    </a:cubicBezTo>
                    <a:moveTo>
                      <a:pt x="40" y="62"/>
                    </a:moveTo>
                    <a:cubicBezTo>
                      <a:pt x="35" y="62"/>
                      <a:pt x="31" y="67"/>
                      <a:pt x="30" y="72"/>
                    </a:cubicBezTo>
                    <a:cubicBezTo>
                      <a:pt x="29" y="77"/>
                      <a:pt x="31" y="82"/>
                      <a:pt x="37" y="82"/>
                    </a:cubicBezTo>
                    <a:cubicBezTo>
                      <a:pt x="37" y="82"/>
                      <a:pt x="38" y="82"/>
                      <a:pt x="38" y="82"/>
                    </a:cubicBezTo>
                    <a:cubicBezTo>
                      <a:pt x="39" y="74"/>
                      <a:pt x="44" y="70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moveTo>
                      <a:pt x="144" y="62"/>
                    </a:moveTo>
                    <a:cubicBezTo>
                      <a:pt x="144" y="62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4"/>
                      <a:pt x="143" y="64"/>
                      <a:pt x="143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5" y="63"/>
                      <a:pt x="145" y="62"/>
                      <a:pt x="144" y="62"/>
                    </a:cubicBezTo>
                    <a:moveTo>
                      <a:pt x="131" y="64"/>
                    </a:moveTo>
                    <a:cubicBezTo>
                      <a:pt x="130" y="64"/>
                      <a:pt x="130" y="64"/>
                      <a:pt x="130" y="64"/>
                    </a:cubicBezTo>
                    <a:cubicBezTo>
                      <a:pt x="130" y="65"/>
                      <a:pt x="130" y="65"/>
                      <a:pt x="131" y="65"/>
                    </a:cubicBezTo>
                    <a:cubicBezTo>
                      <a:pt x="131" y="65"/>
                      <a:pt x="131" y="64"/>
                      <a:pt x="131" y="64"/>
                    </a:cubicBezTo>
                    <a:cubicBezTo>
                      <a:pt x="131" y="64"/>
                      <a:pt x="131" y="64"/>
                      <a:pt x="131" y="64"/>
                    </a:cubicBezTo>
                    <a:moveTo>
                      <a:pt x="137" y="69"/>
                    </a:moveTo>
                    <a:cubicBezTo>
                      <a:pt x="137" y="69"/>
                      <a:pt x="137" y="69"/>
                      <a:pt x="136" y="69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37" y="70"/>
                      <a:pt x="137" y="70"/>
                      <a:pt x="137" y="69"/>
                    </a:cubicBezTo>
                    <a:cubicBezTo>
                      <a:pt x="137" y="69"/>
                      <a:pt x="137" y="69"/>
                      <a:pt x="137" y="69"/>
                    </a:cubicBezTo>
                    <a:moveTo>
                      <a:pt x="42" y="71"/>
                    </a:moveTo>
                    <a:cubicBezTo>
                      <a:pt x="41" y="71"/>
                      <a:pt x="41" y="72"/>
                      <a:pt x="41" y="7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2" y="73"/>
                      <a:pt x="43" y="73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moveTo>
                      <a:pt x="66" y="71"/>
                    </a:moveTo>
                    <a:cubicBezTo>
                      <a:pt x="66" y="72"/>
                      <a:pt x="66" y="73"/>
                      <a:pt x="66" y="74"/>
                    </a:cubicBezTo>
                    <a:cubicBezTo>
                      <a:pt x="65" y="74"/>
                      <a:pt x="64" y="74"/>
                      <a:pt x="63" y="74"/>
                    </a:cubicBezTo>
                    <a:cubicBezTo>
                      <a:pt x="63" y="77"/>
                      <a:pt x="62" y="78"/>
                      <a:pt x="62" y="81"/>
                    </a:cubicBezTo>
                    <a:cubicBezTo>
                      <a:pt x="65" y="81"/>
                      <a:pt x="65" y="78"/>
                      <a:pt x="66" y="75"/>
                    </a:cubicBezTo>
                    <a:cubicBezTo>
                      <a:pt x="67" y="76"/>
                      <a:pt x="68" y="75"/>
                      <a:pt x="68" y="76"/>
                    </a:cubicBezTo>
                    <a:cubicBezTo>
                      <a:pt x="69" y="79"/>
                      <a:pt x="69" y="82"/>
                      <a:pt x="67" y="83"/>
                    </a:cubicBezTo>
                    <a:cubicBezTo>
                      <a:pt x="67" y="83"/>
                      <a:pt x="66" y="83"/>
                      <a:pt x="66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5" y="83"/>
                      <a:pt x="65" y="83"/>
                      <a:pt x="65" y="83"/>
                    </a:cubicBezTo>
                    <a:cubicBezTo>
                      <a:pt x="65" y="83"/>
                      <a:pt x="64" y="83"/>
                      <a:pt x="64" y="83"/>
                    </a:cubicBezTo>
                    <a:cubicBezTo>
                      <a:pt x="65" y="87"/>
                      <a:pt x="62" y="87"/>
                      <a:pt x="59" y="87"/>
                    </a:cubicBezTo>
                    <a:cubicBezTo>
                      <a:pt x="59" y="90"/>
                      <a:pt x="63" y="92"/>
                      <a:pt x="65" y="92"/>
                    </a:cubicBezTo>
                    <a:cubicBezTo>
                      <a:pt x="67" y="92"/>
                      <a:pt x="68" y="91"/>
                      <a:pt x="69" y="90"/>
                    </a:cubicBezTo>
                    <a:cubicBezTo>
                      <a:pt x="68" y="89"/>
                      <a:pt x="65" y="89"/>
                      <a:pt x="63" y="88"/>
                    </a:cubicBezTo>
                    <a:cubicBezTo>
                      <a:pt x="70" y="88"/>
                      <a:pt x="75" y="74"/>
                      <a:pt x="66" y="71"/>
                    </a:cubicBezTo>
                    <a:moveTo>
                      <a:pt x="59" y="71"/>
                    </a:move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4"/>
                      <a:pt x="57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5"/>
                      <a:pt x="55" y="76"/>
                      <a:pt x="56" y="78"/>
                    </a:cubicBezTo>
                    <a:cubicBezTo>
                      <a:pt x="56" y="78"/>
                      <a:pt x="57" y="78"/>
                      <a:pt x="57" y="78"/>
                    </a:cubicBezTo>
                    <a:cubicBezTo>
                      <a:pt x="58" y="78"/>
                      <a:pt x="59" y="78"/>
                      <a:pt x="59" y="79"/>
                    </a:cubicBezTo>
                    <a:cubicBezTo>
                      <a:pt x="56" y="81"/>
                      <a:pt x="57" y="86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9"/>
                      <a:pt x="55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8" y="85"/>
                      <a:pt x="65" y="75"/>
                      <a:pt x="59" y="71"/>
                    </a:cubicBezTo>
                    <a:moveTo>
                      <a:pt x="41" y="74"/>
                    </a:moveTo>
                    <a:cubicBezTo>
                      <a:pt x="41" y="75"/>
                      <a:pt x="41" y="76"/>
                      <a:pt x="41" y="78"/>
                    </a:cubicBezTo>
                    <a:cubicBezTo>
                      <a:pt x="43" y="78"/>
                      <a:pt x="45" y="79"/>
                      <a:pt x="46" y="79"/>
                    </a:cubicBezTo>
                    <a:cubicBezTo>
                      <a:pt x="47" y="79"/>
                      <a:pt x="47" y="79"/>
                      <a:pt x="48" y="79"/>
                    </a:cubicBezTo>
                    <a:cubicBezTo>
                      <a:pt x="48" y="77"/>
                      <a:pt x="46" y="77"/>
                      <a:pt x="47" y="75"/>
                    </a:cubicBezTo>
                    <a:cubicBezTo>
                      <a:pt x="46" y="75"/>
                      <a:pt x="46" y="75"/>
                      <a:pt x="45" y="75"/>
                    </a:cubicBezTo>
                    <a:cubicBezTo>
                      <a:pt x="44" y="75"/>
                      <a:pt x="42" y="75"/>
                      <a:pt x="41" y="74"/>
                    </a:cubicBezTo>
                    <a:moveTo>
                      <a:pt x="83" y="75"/>
                    </a:moveTo>
                    <a:cubicBezTo>
                      <a:pt x="82" y="75"/>
                      <a:pt x="81" y="75"/>
                      <a:pt x="81" y="75"/>
                    </a:cubicBezTo>
                    <a:cubicBezTo>
                      <a:pt x="81" y="78"/>
                      <a:pt x="80" y="80"/>
                      <a:pt x="79" y="80"/>
                    </a:cubicBezTo>
                    <a:cubicBezTo>
                      <a:pt x="78" y="80"/>
                      <a:pt x="78" y="80"/>
                      <a:pt x="78" y="79"/>
                    </a:cubicBezTo>
                    <a:cubicBezTo>
                      <a:pt x="78" y="82"/>
                      <a:pt x="76" y="82"/>
                      <a:pt x="76" y="84"/>
                    </a:cubicBezTo>
                    <a:cubicBezTo>
                      <a:pt x="76" y="84"/>
                      <a:pt x="78" y="84"/>
                      <a:pt x="77" y="85"/>
                    </a:cubicBezTo>
                    <a:cubicBezTo>
                      <a:pt x="77" y="85"/>
                      <a:pt x="76" y="85"/>
                      <a:pt x="76" y="85"/>
                    </a:cubicBezTo>
                    <a:cubicBezTo>
                      <a:pt x="79" y="88"/>
                      <a:pt x="75" y="91"/>
                      <a:pt x="78" y="94"/>
                    </a:cubicBezTo>
                    <a:cubicBezTo>
                      <a:pt x="78" y="94"/>
                      <a:pt x="79" y="94"/>
                      <a:pt x="79" y="94"/>
                    </a:cubicBezTo>
                    <a:cubicBezTo>
                      <a:pt x="87" y="94"/>
                      <a:pt x="87" y="87"/>
                      <a:pt x="87" y="79"/>
                    </a:cubicBezTo>
                    <a:cubicBezTo>
                      <a:pt x="86" y="78"/>
                      <a:pt x="83" y="78"/>
                      <a:pt x="83" y="75"/>
                    </a:cubicBezTo>
                    <a:moveTo>
                      <a:pt x="53" y="77"/>
                    </a:moveTo>
                    <a:cubicBezTo>
                      <a:pt x="52" y="77"/>
                      <a:pt x="51" y="78"/>
                      <a:pt x="51" y="78"/>
                    </a:cubicBezTo>
                    <a:cubicBezTo>
                      <a:pt x="52" y="79"/>
                      <a:pt x="52" y="81"/>
                      <a:pt x="54" y="81"/>
                    </a:cubicBezTo>
                    <a:cubicBezTo>
                      <a:pt x="54" y="80"/>
                      <a:pt x="55" y="80"/>
                      <a:pt x="55" y="80"/>
                    </a:cubicBezTo>
                    <a:cubicBezTo>
                      <a:pt x="55" y="80"/>
                      <a:pt x="56" y="80"/>
                      <a:pt x="56" y="80"/>
                    </a:cubicBezTo>
                    <a:cubicBezTo>
                      <a:pt x="56" y="79"/>
                      <a:pt x="54" y="77"/>
                      <a:pt x="53" y="77"/>
                    </a:cubicBezTo>
                    <a:moveTo>
                      <a:pt x="92" y="80"/>
                    </a:moveTo>
                    <a:cubicBezTo>
                      <a:pt x="92" y="80"/>
                      <a:pt x="91" y="80"/>
                      <a:pt x="91" y="81"/>
                    </a:cubicBezTo>
                    <a:cubicBezTo>
                      <a:pt x="91" y="81"/>
                      <a:pt x="91" y="82"/>
                      <a:pt x="91" y="83"/>
                    </a:cubicBezTo>
                    <a:cubicBezTo>
                      <a:pt x="92" y="83"/>
                      <a:pt x="94" y="83"/>
                      <a:pt x="94" y="84"/>
                    </a:cubicBezTo>
                    <a:cubicBezTo>
                      <a:pt x="92" y="87"/>
                      <a:pt x="90" y="93"/>
                      <a:pt x="87" y="94"/>
                    </a:cubicBezTo>
                    <a:cubicBezTo>
                      <a:pt x="88" y="94"/>
                      <a:pt x="88" y="96"/>
                      <a:pt x="88" y="97"/>
                    </a:cubicBezTo>
                    <a:cubicBezTo>
                      <a:pt x="89" y="97"/>
                      <a:pt x="90" y="97"/>
                      <a:pt x="90" y="97"/>
                    </a:cubicBezTo>
                    <a:cubicBezTo>
                      <a:pt x="91" y="95"/>
                      <a:pt x="92" y="93"/>
                      <a:pt x="91" y="90"/>
                    </a:cubicBezTo>
                    <a:cubicBezTo>
                      <a:pt x="95" y="89"/>
                      <a:pt x="97" y="86"/>
                      <a:pt x="98" y="82"/>
                    </a:cubicBezTo>
                    <a:cubicBezTo>
                      <a:pt x="96" y="82"/>
                      <a:pt x="94" y="80"/>
                      <a:pt x="92" y="80"/>
                    </a:cubicBezTo>
                    <a:moveTo>
                      <a:pt x="6" y="80"/>
                    </a:moveTo>
                    <a:cubicBezTo>
                      <a:pt x="6" y="80"/>
                      <a:pt x="6" y="80"/>
                      <a:pt x="6" y="81"/>
                    </a:cubicBezTo>
                    <a:cubicBezTo>
                      <a:pt x="6" y="81"/>
                      <a:pt x="6" y="82"/>
                      <a:pt x="6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" y="83"/>
                      <a:pt x="7" y="82"/>
                      <a:pt x="7" y="82"/>
                    </a:cubicBezTo>
                    <a:cubicBezTo>
                      <a:pt x="7" y="81"/>
                      <a:pt x="7" y="80"/>
                      <a:pt x="6" y="80"/>
                    </a:cubicBezTo>
                    <a:moveTo>
                      <a:pt x="112" y="83"/>
                    </a:moveTo>
                    <a:cubicBezTo>
                      <a:pt x="111" y="85"/>
                      <a:pt x="110" y="86"/>
                      <a:pt x="108" y="86"/>
                    </a:cubicBezTo>
                    <a:cubicBezTo>
                      <a:pt x="108" y="86"/>
                      <a:pt x="108" y="86"/>
                      <a:pt x="108" y="86"/>
                    </a:cubicBezTo>
                    <a:cubicBezTo>
                      <a:pt x="108" y="88"/>
                      <a:pt x="109" y="88"/>
                      <a:pt x="110" y="89"/>
                    </a:cubicBezTo>
                    <a:cubicBezTo>
                      <a:pt x="111" y="88"/>
                      <a:pt x="111" y="86"/>
                      <a:pt x="112" y="86"/>
                    </a:cubicBezTo>
                    <a:cubicBezTo>
                      <a:pt x="114" y="87"/>
                      <a:pt x="114" y="88"/>
                      <a:pt x="114" y="90"/>
                    </a:cubicBezTo>
                    <a:cubicBezTo>
                      <a:pt x="112" y="91"/>
                      <a:pt x="111" y="93"/>
                      <a:pt x="109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2" y="94"/>
                      <a:pt x="113" y="96"/>
                      <a:pt x="113" y="97"/>
                    </a:cubicBezTo>
                    <a:cubicBezTo>
                      <a:pt x="112" y="99"/>
                      <a:pt x="111" y="100"/>
                      <a:pt x="109" y="100"/>
                    </a:cubicBezTo>
                    <a:cubicBezTo>
                      <a:pt x="108" y="99"/>
                      <a:pt x="110" y="98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08" y="96"/>
                      <a:pt x="107" y="96"/>
                      <a:pt x="107" y="96"/>
                    </a:cubicBezTo>
                    <a:cubicBezTo>
                      <a:pt x="107" y="96"/>
                      <a:pt x="107" y="96"/>
                      <a:pt x="107" y="96"/>
                    </a:cubicBezTo>
                    <a:cubicBezTo>
                      <a:pt x="105" y="99"/>
                      <a:pt x="108" y="102"/>
                      <a:pt x="111" y="102"/>
                    </a:cubicBezTo>
                    <a:cubicBezTo>
                      <a:pt x="112" y="102"/>
                      <a:pt x="113" y="101"/>
                      <a:pt x="114" y="101"/>
                    </a:cubicBezTo>
                    <a:cubicBezTo>
                      <a:pt x="114" y="94"/>
                      <a:pt x="121" y="85"/>
                      <a:pt x="112" y="83"/>
                    </a:cubicBezTo>
                    <a:moveTo>
                      <a:pt x="73" y="84"/>
                    </a:moveTo>
                    <a:cubicBezTo>
                      <a:pt x="72" y="84"/>
                      <a:pt x="71" y="84"/>
                      <a:pt x="71" y="85"/>
                    </a:cubicBezTo>
                    <a:cubicBezTo>
                      <a:pt x="71" y="85"/>
                      <a:pt x="72" y="85"/>
                      <a:pt x="73" y="85"/>
                    </a:cubicBezTo>
                    <a:cubicBezTo>
                      <a:pt x="74" y="85"/>
                      <a:pt x="75" y="85"/>
                      <a:pt x="75" y="84"/>
                    </a:cubicBezTo>
                    <a:cubicBezTo>
                      <a:pt x="74" y="84"/>
                      <a:pt x="73" y="84"/>
                      <a:pt x="73" y="84"/>
                    </a:cubicBezTo>
                    <a:moveTo>
                      <a:pt x="137" y="85"/>
                    </a:moveTo>
                    <a:cubicBezTo>
                      <a:pt x="137" y="85"/>
                      <a:pt x="137" y="85"/>
                      <a:pt x="136" y="86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37" y="85"/>
                      <a:pt x="137" y="85"/>
                      <a:pt x="137" y="85"/>
                    </a:cubicBezTo>
                    <a:moveTo>
                      <a:pt x="104" y="87"/>
                    </a:moveTo>
                    <a:cubicBezTo>
                      <a:pt x="104" y="87"/>
                      <a:pt x="104" y="87"/>
                      <a:pt x="104" y="87"/>
                    </a:cubicBezTo>
                    <a:cubicBezTo>
                      <a:pt x="104" y="88"/>
                      <a:pt x="103" y="88"/>
                      <a:pt x="103" y="88"/>
                    </a:cubicBezTo>
                    <a:cubicBezTo>
                      <a:pt x="103" y="88"/>
                      <a:pt x="102" y="88"/>
                      <a:pt x="102" y="88"/>
                    </a:cubicBezTo>
                    <a:cubicBezTo>
                      <a:pt x="101" y="87"/>
                      <a:pt x="101" y="87"/>
                      <a:pt x="101" y="87"/>
                    </a:cubicBezTo>
                    <a:cubicBezTo>
                      <a:pt x="100" y="87"/>
                      <a:pt x="100" y="87"/>
                      <a:pt x="100" y="88"/>
                    </a:cubicBezTo>
                    <a:cubicBezTo>
                      <a:pt x="100" y="90"/>
                      <a:pt x="104" y="89"/>
                      <a:pt x="106" y="90"/>
                    </a:cubicBezTo>
                    <a:cubicBezTo>
                      <a:pt x="105" y="89"/>
                      <a:pt x="106" y="87"/>
                      <a:pt x="104" y="87"/>
                    </a:cubicBezTo>
                    <a:moveTo>
                      <a:pt x="123" y="88"/>
                    </a:moveTo>
                    <a:cubicBezTo>
                      <a:pt x="123" y="88"/>
                      <a:pt x="123" y="88"/>
                      <a:pt x="123" y="88"/>
                    </a:cubicBezTo>
                    <a:cubicBezTo>
                      <a:pt x="122" y="89"/>
                      <a:pt x="120" y="90"/>
                      <a:pt x="121" y="93"/>
                    </a:cubicBezTo>
                    <a:cubicBezTo>
                      <a:pt x="121" y="94"/>
                      <a:pt x="121" y="94"/>
                      <a:pt x="121" y="94"/>
                    </a:cubicBezTo>
                    <a:cubicBezTo>
                      <a:pt x="121" y="94"/>
                      <a:pt x="122" y="94"/>
                      <a:pt x="122" y="93"/>
                    </a:cubicBezTo>
                    <a:cubicBezTo>
                      <a:pt x="122" y="93"/>
                      <a:pt x="122" y="93"/>
                      <a:pt x="122" y="93"/>
                    </a:cubicBezTo>
                    <a:cubicBezTo>
                      <a:pt x="122" y="93"/>
                      <a:pt x="123" y="93"/>
                      <a:pt x="123" y="93"/>
                    </a:cubicBezTo>
                    <a:cubicBezTo>
                      <a:pt x="123" y="94"/>
                      <a:pt x="123" y="96"/>
                      <a:pt x="123" y="97"/>
                    </a:cubicBezTo>
                    <a:cubicBezTo>
                      <a:pt x="123" y="97"/>
                      <a:pt x="122" y="97"/>
                      <a:pt x="122" y="97"/>
                    </a:cubicBezTo>
                    <a:cubicBezTo>
                      <a:pt x="122" y="97"/>
                      <a:pt x="122" y="97"/>
                      <a:pt x="122" y="97"/>
                    </a:cubicBezTo>
                    <a:cubicBezTo>
                      <a:pt x="121" y="97"/>
                      <a:pt x="121" y="96"/>
                      <a:pt x="121" y="96"/>
                    </a:cubicBezTo>
                    <a:cubicBezTo>
                      <a:pt x="121" y="96"/>
                      <a:pt x="121" y="97"/>
                      <a:pt x="121" y="97"/>
                    </a:cubicBezTo>
                    <a:cubicBezTo>
                      <a:pt x="122" y="99"/>
                      <a:pt x="123" y="100"/>
                      <a:pt x="123" y="101"/>
                    </a:cubicBezTo>
                    <a:cubicBezTo>
                      <a:pt x="127" y="99"/>
                      <a:pt x="125" y="92"/>
                      <a:pt x="126" y="89"/>
                    </a:cubicBezTo>
                    <a:cubicBezTo>
                      <a:pt x="125" y="89"/>
                      <a:pt x="125" y="88"/>
                      <a:pt x="123" y="88"/>
                    </a:cubicBezTo>
                    <a:moveTo>
                      <a:pt x="134" y="90"/>
                    </a:moveTo>
                    <a:cubicBezTo>
                      <a:pt x="134" y="92"/>
                      <a:pt x="134" y="95"/>
                      <a:pt x="132" y="95"/>
                    </a:cubicBezTo>
                    <a:cubicBezTo>
                      <a:pt x="134" y="100"/>
                      <a:pt x="129" y="103"/>
                      <a:pt x="130" y="109"/>
                    </a:cubicBezTo>
                    <a:cubicBezTo>
                      <a:pt x="130" y="109"/>
                      <a:pt x="130" y="109"/>
                      <a:pt x="131" y="109"/>
                    </a:cubicBezTo>
                    <a:cubicBezTo>
                      <a:pt x="131" y="109"/>
                      <a:pt x="132" y="109"/>
                      <a:pt x="133" y="109"/>
                    </a:cubicBezTo>
                    <a:cubicBezTo>
                      <a:pt x="134" y="109"/>
                      <a:pt x="135" y="110"/>
                      <a:pt x="136" y="110"/>
                    </a:cubicBezTo>
                    <a:cubicBezTo>
                      <a:pt x="136" y="110"/>
                      <a:pt x="137" y="109"/>
                      <a:pt x="137" y="109"/>
                    </a:cubicBezTo>
                    <a:cubicBezTo>
                      <a:pt x="136" y="108"/>
                      <a:pt x="134" y="108"/>
                      <a:pt x="133" y="106"/>
                    </a:cubicBezTo>
                    <a:cubicBezTo>
                      <a:pt x="134" y="104"/>
                      <a:pt x="133" y="101"/>
                      <a:pt x="135" y="100"/>
                    </a:cubicBezTo>
                    <a:cubicBezTo>
                      <a:pt x="136" y="101"/>
                      <a:pt x="136" y="102"/>
                      <a:pt x="138" y="102"/>
                    </a:cubicBezTo>
                    <a:cubicBezTo>
                      <a:pt x="138" y="102"/>
                      <a:pt x="138" y="102"/>
                      <a:pt x="138" y="102"/>
                    </a:cubicBezTo>
                    <a:cubicBezTo>
                      <a:pt x="139" y="100"/>
                      <a:pt x="138" y="99"/>
                      <a:pt x="136" y="98"/>
                    </a:cubicBezTo>
                    <a:cubicBezTo>
                      <a:pt x="136" y="98"/>
                      <a:pt x="136" y="99"/>
                      <a:pt x="136" y="99"/>
                    </a:cubicBezTo>
                    <a:cubicBezTo>
                      <a:pt x="135" y="99"/>
                      <a:pt x="135" y="99"/>
                      <a:pt x="135" y="99"/>
                    </a:cubicBezTo>
                    <a:cubicBezTo>
                      <a:pt x="136" y="97"/>
                      <a:pt x="135" y="94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8" y="93"/>
                      <a:pt x="138" y="94"/>
                      <a:pt x="138" y="94"/>
                    </a:cubicBezTo>
                    <a:cubicBezTo>
                      <a:pt x="139" y="94"/>
                      <a:pt x="139" y="94"/>
                      <a:pt x="140" y="94"/>
                    </a:cubicBezTo>
                    <a:cubicBezTo>
                      <a:pt x="140" y="94"/>
                      <a:pt x="140" y="94"/>
                      <a:pt x="140" y="94"/>
                    </a:cubicBezTo>
                    <a:cubicBezTo>
                      <a:pt x="141" y="93"/>
                      <a:pt x="142" y="93"/>
                      <a:pt x="142" y="92"/>
                    </a:cubicBezTo>
                    <a:cubicBezTo>
                      <a:pt x="139" y="90"/>
                      <a:pt x="137" y="91"/>
                      <a:pt x="134" y="90"/>
                    </a:cubicBezTo>
                    <a:moveTo>
                      <a:pt x="99" y="91"/>
                    </a:moveTo>
                    <a:cubicBezTo>
                      <a:pt x="99" y="91"/>
                      <a:pt x="99" y="91"/>
                      <a:pt x="99" y="91"/>
                    </a:cubicBezTo>
                    <a:cubicBezTo>
                      <a:pt x="98" y="91"/>
                      <a:pt x="98" y="92"/>
                      <a:pt x="98" y="93"/>
                    </a:cubicBezTo>
                    <a:cubicBezTo>
                      <a:pt x="99" y="93"/>
                      <a:pt x="100" y="93"/>
                      <a:pt x="101" y="93"/>
                    </a:cubicBezTo>
                    <a:cubicBezTo>
                      <a:pt x="101" y="92"/>
                      <a:pt x="101" y="91"/>
                      <a:pt x="99" y="91"/>
                    </a:cubicBezTo>
                    <a:moveTo>
                      <a:pt x="102" y="92"/>
                    </a:moveTo>
                    <a:cubicBezTo>
                      <a:pt x="102" y="92"/>
                      <a:pt x="102" y="92"/>
                      <a:pt x="101" y="92"/>
                    </a:cubicBezTo>
                    <a:cubicBezTo>
                      <a:pt x="101" y="94"/>
                      <a:pt x="102" y="94"/>
                      <a:pt x="103" y="94"/>
                    </a:cubicBezTo>
                    <a:cubicBezTo>
                      <a:pt x="104" y="94"/>
                      <a:pt x="104" y="94"/>
                      <a:pt x="105" y="94"/>
                    </a:cubicBezTo>
                    <a:cubicBezTo>
                      <a:pt x="105" y="93"/>
                      <a:pt x="104" y="92"/>
                      <a:pt x="102" y="92"/>
                    </a:cubicBezTo>
                    <a:moveTo>
                      <a:pt x="146" y="93"/>
                    </a:moveTo>
                    <a:cubicBezTo>
                      <a:pt x="142" y="93"/>
                      <a:pt x="145" y="100"/>
                      <a:pt x="146" y="101"/>
                    </a:cubicBezTo>
                    <a:cubicBezTo>
                      <a:pt x="144" y="104"/>
                      <a:pt x="138" y="109"/>
                      <a:pt x="142" y="112"/>
                    </a:cubicBezTo>
                    <a:cubicBezTo>
                      <a:pt x="143" y="110"/>
                      <a:pt x="143" y="106"/>
                      <a:pt x="146" y="106"/>
                    </a:cubicBezTo>
                    <a:cubicBezTo>
                      <a:pt x="146" y="108"/>
                      <a:pt x="145" y="110"/>
                      <a:pt x="146" y="113"/>
                    </a:cubicBezTo>
                    <a:cubicBezTo>
                      <a:pt x="146" y="113"/>
                      <a:pt x="147" y="113"/>
                      <a:pt x="148" y="113"/>
                    </a:cubicBezTo>
                    <a:cubicBezTo>
                      <a:pt x="148" y="107"/>
                      <a:pt x="148" y="104"/>
                      <a:pt x="148" y="99"/>
                    </a:cubicBezTo>
                    <a:cubicBezTo>
                      <a:pt x="148" y="99"/>
                      <a:pt x="148" y="99"/>
                      <a:pt x="149" y="99"/>
                    </a:cubicBezTo>
                    <a:cubicBezTo>
                      <a:pt x="151" y="99"/>
                      <a:pt x="150" y="96"/>
                      <a:pt x="152" y="95"/>
                    </a:cubicBezTo>
                    <a:cubicBezTo>
                      <a:pt x="152" y="95"/>
                      <a:pt x="152" y="95"/>
                      <a:pt x="151" y="95"/>
                    </a:cubicBezTo>
                    <a:cubicBezTo>
                      <a:pt x="151" y="95"/>
                      <a:pt x="150" y="96"/>
                      <a:pt x="149" y="96"/>
                    </a:cubicBezTo>
                    <a:cubicBezTo>
                      <a:pt x="149" y="97"/>
                      <a:pt x="148" y="98"/>
                      <a:pt x="148" y="98"/>
                    </a:cubicBezTo>
                    <a:cubicBezTo>
                      <a:pt x="148" y="98"/>
                      <a:pt x="148" y="97"/>
                      <a:pt x="148" y="97"/>
                    </a:cubicBezTo>
                    <a:cubicBezTo>
                      <a:pt x="148" y="95"/>
                      <a:pt x="147" y="94"/>
                      <a:pt x="146" y="93"/>
                    </a:cubicBezTo>
                    <a:moveTo>
                      <a:pt x="120" y="96"/>
                    </a:moveTo>
                    <a:cubicBezTo>
                      <a:pt x="119" y="96"/>
                      <a:pt x="118" y="96"/>
                      <a:pt x="118" y="96"/>
                    </a:cubicBezTo>
                    <a:cubicBezTo>
                      <a:pt x="117" y="98"/>
                      <a:pt x="118" y="98"/>
                      <a:pt x="119" y="98"/>
                    </a:cubicBezTo>
                    <a:cubicBezTo>
                      <a:pt x="119" y="98"/>
                      <a:pt x="120" y="98"/>
                      <a:pt x="120" y="98"/>
                    </a:cubicBezTo>
                    <a:cubicBezTo>
                      <a:pt x="120" y="98"/>
                      <a:pt x="120" y="97"/>
                      <a:pt x="120" y="96"/>
                    </a:cubicBezTo>
                    <a:moveTo>
                      <a:pt x="157" y="96"/>
                    </a:moveTo>
                    <a:cubicBezTo>
                      <a:pt x="151" y="96"/>
                      <a:pt x="151" y="109"/>
                      <a:pt x="150" y="114"/>
                    </a:cubicBezTo>
                    <a:cubicBezTo>
                      <a:pt x="150" y="114"/>
                      <a:pt x="151" y="114"/>
                      <a:pt x="151" y="114"/>
                    </a:cubicBezTo>
                    <a:cubicBezTo>
                      <a:pt x="151" y="114"/>
                      <a:pt x="151" y="114"/>
                      <a:pt x="152" y="11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3" y="114"/>
                      <a:pt x="153" y="114"/>
                      <a:pt x="153" y="114"/>
                    </a:cubicBezTo>
                    <a:cubicBezTo>
                      <a:pt x="152" y="110"/>
                      <a:pt x="154" y="107"/>
                      <a:pt x="156" y="106"/>
                    </a:cubicBezTo>
                    <a:cubicBezTo>
                      <a:pt x="153" y="105"/>
                      <a:pt x="154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9" y="101"/>
                      <a:pt x="154" y="105"/>
                      <a:pt x="158" y="107"/>
                    </a:cubicBezTo>
                    <a:cubicBezTo>
                      <a:pt x="161" y="105"/>
                      <a:pt x="161" y="101"/>
                      <a:pt x="161" y="97"/>
                    </a:cubicBezTo>
                    <a:cubicBezTo>
                      <a:pt x="160" y="97"/>
                      <a:pt x="158" y="96"/>
                      <a:pt x="157" y="96"/>
                    </a:cubicBezTo>
                    <a:moveTo>
                      <a:pt x="118" y="102"/>
                    </a:moveTo>
                    <a:cubicBezTo>
                      <a:pt x="117" y="102"/>
                      <a:pt x="116" y="103"/>
                      <a:pt x="115" y="103"/>
                    </a:cubicBezTo>
                    <a:cubicBezTo>
                      <a:pt x="117" y="103"/>
                      <a:pt x="120" y="106"/>
                      <a:pt x="122" y="106"/>
                    </a:cubicBezTo>
                    <a:cubicBezTo>
                      <a:pt x="123" y="106"/>
                      <a:pt x="124" y="106"/>
                      <a:pt x="124" y="105"/>
                    </a:cubicBezTo>
                    <a:cubicBezTo>
                      <a:pt x="123" y="103"/>
                      <a:pt x="120" y="102"/>
                      <a:pt x="118" y="102"/>
                    </a:cubicBezTo>
                    <a:moveTo>
                      <a:pt x="41" y="109"/>
                    </a:moveTo>
                    <a:cubicBezTo>
                      <a:pt x="40" y="110"/>
                      <a:pt x="42" y="110"/>
                      <a:pt x="41" y="111"/>
                    </a:cubicBezTo>
                    <a:cubicBezTo>
                      <a:pt x="41" y="111"/>
                      <a:pt x="41" y="111"/>
                      <a:pt x="40" y="111"/>
                    </a:cubicBezTo>
                    <a:cubicBezTo>
                      <a:pt x="39" y="111"/>
                      <a:pt x="38" y="112"/>
                      <a:pt x="36" y="112"/>
                    </a:cubicBezTo>
                    <a:cubicBezTo>
                      <a:pt x="36" y="114"/>
                      <a:pt x="37" y="114"/>
                      <a:pt x="37" y="115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40" y="115"/>
                      <a:pt x="40" y="114"/>
                      <a:pt x="41" y="114"/>
                    </a:cubicBezTo>
                    <a:cubicBezTo>
                      <a:pt x="42" y="114"/>
                      <a:pt x="43" y="114"/>
                      <a:pt x="43" y="116"/>
                    </a:cubicBezTo>
                    <a:cubicBezTo>
                      <a:pt x="43" y="117"/>
                      <a:pt x="41" y="117"/>
                      <a:pt x="40" y="118"/>
                    </a:cubicBezTo>
                    <a:cubicBezTo>
                      <a:pt x="37" y="118"/>
                      <a:pt x="37" y="114"/>
                      <a:pt x="34" y="113"/>
                    </a:cubicBezTo>
                    <a:cubicBezTo>
                      <a:pt x="33" y="114"/>
                      <a:pt x="35" y="115"/>
                      <a:pt x="34" y="116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33" y="116"/>
                      <a:pt x="33" y="116"/>
                      <a:pt x="33" y="116"/>
                    </a:cubicBezTo>
                    <a:cubicBezTo>
                      <a:pt x="32" y="116"/>
                      <a:pt x="32" y="115"/>
                      <a:pt x="31" y="115"/>
                    </a:cubicBezTo>
                    <a:cubicBezTo>
                      <a:pt x="29" y="115"/>
                      <a:pt x="28" y="116"/>
                      <a:pt x="27" y="117"/>
                    </a:cubicBezTo>
                    <a:cubicBezTo>
                      <a:pt x="28" y="120"/>
                      <a:pt x="30" y="127"/>
                      <a:pt x="33" y="127"/>
                    </a:cubicBezTo>
                    <a:cubicBezTo>
                      <a:pt x="33" y="127"/>
                      <a:pt x="33" y="127"/>
                      <a:pt x="34" y="126"/>
                    </a:cubicBezTo>
                    <a:cubicBezTo>
                      <a:pt x="35" y="133"/>
                      <a:pt x="38" y="138"/>
                      <a:pt x="43" y="141"/>
                    </a:cubicBezTo>
                    <a:cubicBezTo>
                      <a:pt x="45" y="136"/>
                      <a:pt x="39" y="132"/>
                      <a:pt x="36" y="129"/>
                    </a:cubicBezTo>
                    <a:cubicBezTo>
                      <a:pt x="38" y="128"/>
                      <a:pt x="37" y="126"/>
                      <a:pt x="37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6" y="124"/>
                      <a:pt x="36" y="125"/>
                      <a:pt x="36" y="125"/>
                    </a:cubicBezTo>
                    <a:cubicBezTo>
                      <a:pt x="36" y="126"/>
                      <a:pt x="36" y="126"/>
                      <a:pt x="35" y="126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3" y="124"/>
                      <a:pt x="32" y="122"/>
                      <a:pt x="32" y="119"/>
                    </a:cubicBezTo>
                    <a:cubicBezTo>
                      <a:pt x="33" y="120"/>
                      <a:pt x="36" y="119"/>
                      <a:pt x="36" y="121"/>
                    </a:cubicBezTo>
                    <a:cubicBezTo>
                      <a:pt x="37" y="121"/>
                      <a:pt x="37" y="121"/>
                      <a:pt x="38" y="121"/>
                    </a:cubicBezTo>
                    <a:cubicBezTo>
                      <a:pt x="39" y="121"/>
                      <a:pt x="39" y="121"/>
                      <a:pt x="40" y="122"/>
                    </a:cubicBezTo>
                    <a:cubicBezTo>
                      <a:pt x="43" y="120"/>
                      <a:pt x="46" y="119"/>
                      <a:pt x="47" y="116"/>
                    </a:cubicBezTo>
                    <a:cubicBezTo>
                      <a:pt x="45" y="113"/>
                      <a:pt x="44" y="110"/>
                      <a:pt x="41" y="109"/>
                    </a:cubicBezTo>
                    <a:moveTo>
                      <a:pt x="156" y="114"/>
                    </a:moveTo>
                    <a:cubicBezTo>
                      <a:pt x="155" y="114"/>
                      <a:pt x="155" y="114"/>
                      <a:pt x="154" y="114"/>
                    </a:cubicBezTo>
                    <a:cubicBezTo>
                      <a:pt x="154" y="115"/>
                      <a:pt x="154" y="115"/>
                      <a:pt x="154" y="116"/>
                    </a:cubicBezTo>
                    <a:cubicBezTo>
                      <a:pt x="155" y="116"/>
                      <a:pt x="155" y="116"/>
                      <a:pt x="156" y="116"/>
                    </a:cubicBezTo>
                    <a:cubicBezTo>
                      <a:pt x="156" y="115"/>
                      <a:pt x="156" y="115"/>
                      <a:pt x="156" y="114"/>
                    </a:cubicBezTo>
                    <a:moveTo>
                      <a:pt x="94" y="115"/>
                    </a:moveTo>
                    <a:cubicBezTo>
                      <a:pt x="94" y="115"/>
                      <a:pt x="94" y="115"/>
                      <a:pt x="94" y="115"/>
                    </a:cubicBezTo>
                    <a:cubicBezTo>
                      <a:pt x="93" y="116"/>
                      <a:pt x="94" y="116"/>
                      <a:pt x="94" y="116"/>
                    </a:cubicBezTo>
                    <a:cubicBezTo>
                      <a:pt x="95" y="116"/>
                      <a:pt x="96" y="116"/>
                      <a:pt x="96" y="116"/>
                    </a:cubicBezTo>
                    <a:cubicBezTo>
                      <a:pt x="95" y="116"/>
                      <a:pt x="95" y="115"/>
                      <a:pt x="94" y="115"/>
                    </a:cubicBezTo>
                    <a:moveTo>
                      <a:pt x="93" y="118"/>
                    </a:moveTo>
                    <a:cubicBezTo>
                      <a:pt x="90" y="118"/>
                      <a:pt x="87" y="121"/>
                      <a:pt x="88" y="126"/>
                    </a:cubicBezTo>
                    <a:cubicBezTo>
                      <a:pt x="90" y="128"/>
                      <a:pt x="92" y="129"/>
                      <a:pt x="94" y="129"/>
                    </a:cubicBezTo>
                    <a:cubicBezTo>
                      <a:pt x="96" y="129"/>
                      <a:pt x="99" y="128"/>
                      <a:pt x="101" y="127"/>
                    </a:cubicBezTo>
                    <a:cubicBezTo>
                      <a:pt x="103" y="126"/>
                      <a:pt x="106" y="125"/>
                      <a:pt x="108" y="125"/>
                    </a:cubicBezTo>
                    <a:cubicBezTo>
                      <a:pt x="108" y="125"/>
                      <a:pt x="109" y="125"/>
                      <a:pt x="109" y="125"/>
                    </a:cubicBezTo>
                    <a:cubicBezTo>
                      <a:pt x="109" y="125"/>
                      <a:pt x="109" y="125"/>
                      <a:pt x="109" y="125"/>
                    </a:cubicBezTo>
                    <a:cubicBezTo>
                      <a:pt x="107" y="125"/>
                      <a:pt x="106" y="126"/>
                      <a:pt x="106" y="128"/>
                    </a:cubicBezTo>
                    <a:cubicBezTo>
                      <a:pt x="107" y="129"/>
                      <a:pt x="108" y="129"/>
                      <a:pt x="108" y="131"/>
                    </a:cubicBezTo>
                    <a:cubicBezTo>
                      <a:pt x="108" y="131"/>
                      <a:pt x="108" y="131"/>
                      <a:pt x="109" y="131"/>
                    </a:cubicBezTo>
                    <a:cubicBezTo>
                      <a:pt x="110" y="131"/>
                      <a:pt x="111" y="130"/>
                      <a:pt x="112" y="130"/>
                    </a:cubicBezTo>
                    <a:cubicBezTo>
                      <a:pt x="112" y="128"/>
                      <a:pt x="112" y="126"/>
                      <a:pt x="112" y="124"/>
                    </a:cubicBezTo>
                    <a:cubicBezTo>
                      <a:pt x="110" y="124"/>
                      <a:pt x="109" y="122"/>
                      <a:pt x="107" y="121"/>
                    </a:cubicBezTo>
                    <a:cubicBezTo>
                      <a:pt x="103" y="124"/>
                      <a:pt x="96" y="126"/>
                      <a:pt x="92" y="126"/>
                    </a:cubicBezTo>
                    <a:cubicBezTo>
                      <a:pt x="91" y="126"/>
                      <a:pt x="89" y="121"/>
                      <a:pt x="92" y="120"/>
                    </a:cubicBezTo>
                    <a:cubicBezTo>
                      <a:pt x="92" y="121"/>
                      <a:pt x="92" y="123"/>
                      <a:pt x="92" y="124"/>
                    </a:cubicBezTo>
                    <a:cubicBezTo>
                      <a:pt x="93" y="124"/>
                      <a:pt x="94" y="124"/>
                      <a:pt x="95" y="124"/>
                    </a:cubicBezTo>
                    <a:cubicBezTo>
                      <a:pt x="95" y="124"/>
                      <a:pt x="96" y="124"/>
                      <a:pt x="97" y="124"/>
                    </a:cubicBezTo>
                    <a:cubicBezTo>
                      <a:pt x="97" y="121"/>
                      <a:pt x="97" y="121"/>
                      <a:pt x="97" y="119"/>
                    </a:cubicBezTo>
                    <a:cubicBezTo>
                      <a:pt x="95" y="118"/>
                      <a:pt x="94" y="118"/>
                      <a:pt x="93" y="118"/>
                    </a:cubicBezTo>
                    <a:moveTo>
                      <a:pt x="85" y="118"/>
                    </a:moveTo>
                    <a:cubicBezTo>
                      <a:pt x="83" y="118"/>
                      <a:pt x="82" y="123"/>
                      <a:pt x="85" y="124"/>
                    </a:cubicBezTo>
                    <a:cubicBezTo>
                      <a:pt x="86" y="123"/>
                      <a:pt x="87" y="121"/>
                      <a:pt x="87" y="120"/>
                    </a:cubicBezTo>
                    <a:cubicBezTo>
                      <a:pt x="87" y="119"/>
                      <a:pt x="86" y="118"/>
                      <a:pt x="85" y="118"/>
                    </a:cubicBezTo>
                    <a:moveTo>
                      <a:pt x="49" y="122"/>
                    </a:moveTo>
                    <a:cubicBezTo>
                      <a:pt x="49" y="122"/>
                      <a:pt x="49" y="122"/>
                      <a:pt x="49" y="122"/>
                    </a:cubicBezTo>
                    <a:cubicBezTo>
                      <a:pt x="49" y="123"/>
                      <a:pt x="49" y="123"/>
                      <a:pt x="48" y="123"/>
                    </a:cubicBezTo>
                    <a:cubicBezTo>
                      <a:pt x="48" y="123"/>
                      <a:pt x="48" y="123"/>
                      <a:pt x="48" y="123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6" y="124"/>
                      <a:pt x="46" y="125"/>
                      <a:pt x="46" y="125"/>
                    </a:cubicBezTo>
                    <a:cubicBezTo>
                      <a:pt x="45" y="125"/>
                      <a:pt x="45" y="125"/>
                      <a:pt x="44" y="125"/>
                    </a:cubicBezTo>
                    <a:cubicBezTo>
                      <a:pt x="42" y="125"/>
                      <a:pt x="40" y="128"/>
                      <a:pt x="38" y="129"/>
                    </a:cubicBezTo>
                    <a:cubicBezTo>
                      <a:pt x="39" y="129"/>
                      <a:pt x="39" y="130"/>
                      <a:pt x="39" y="131"/>
                    </a:cubicBezTo>
                    <a:cubicBezTo>
                      <a:pt x="41" y="131"/>
                      <a:pt x="42" y="130"/>
                      <a:pt x="43" y="130"/>
                    </a:cubicBezTo>
                    <a:cubicBezTo>
                      <a:pt x="45" y="132"/>
                      <a:pt x="43" y="133"/>
                      <a:pt x="44" y="136"/>
                    </a:cubicBezTo>
                    <a:cubicBezTo>
                      <a:pt x="50" y="135"/>
                      <a:pt x="50" y="129"/>
                      <a:pt x="54" y="126"/>
                    </a:cubicBezTo>
                    <a:cubicBezTo>
                      <a:pt x="53" y="124"/>
                      <a:pt x="52" y="122"/>
                      <a:pt x="49" y="122"/>
                    </a:cubicBezTo>
                    <a:moveTo>
                      <a:pt x="135" y="125"/>
                    </a:move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6"/>
                      <a:pt x="135" y="126"/>
                      <a:pt x="135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moveTo>
                      <a:pt x="33" y="128"/>
                    </a:moveTo>
                    <a:cubicBezTo>
                      <a:pt x="33" y="128"/>
                      <a:pt x="32" y="129"/>
                      <a:pt x="33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129"/>
                      <a:pt x="34" y="129"/>
                      <a:pt x="34" y="129"/>
                    </a:cubicBezTo>
                    <a:cubicBezTo>
                      <a:pt x="33" y="129"/>
                      <a:pt x="33" y="128"/>
                      <a:pt x="33" y="128"/>
                    </a:cubicBezTo>
                    <a:moveTo>
                      <a:pt x="101" y="132"/>
                    </a:moveTo>
                    <a:cubicBezTo>
                      <a:pt x="100" y="133"/>
                      <a:pt x="100" y="133"/>
                      <a:pt x="101" y="133"/>
                    </a:cubicBezTo>
                    <a:cubicBezTo>
                      <a:pt x="101" y="133"/>
                      <a:pt x="102" y="133"/>
                      <a:pt x="101" y="132"/>
                    </a:cubicBezTo>
                    <a:moveTo>
                      <a:pt x="126" y="134"/>
                    </a:moveTo>
                    <a:cubicBezTo>
                      <a:pt x="126" y="134"/>
                      <a:pt x="125" y="134"/>
                      <a:pt x="125" y="134"/>
                    </a:cubicBezTo>
                    <a:cubicBezTo>
                      <a:pt x="125" y="135"/>
                      <a:pt x="126" y="136"/>
                      <a:pt x="125" y="13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24" y="142"/>
                      <a:pt x="128" y="149"/>
                      <a:pt x="133" y="151"/>
                    </a:cubicBezTo>
                    <a:cubicBezTo>
                      <a:pt x="135" y="151"/>
                      <a:pt x="137" y="150"/>
                      <a:pt x="138" y="148"/>
                    </a:cubicBezTo>
                    <a:cubicBezTo>
                      <a:pt x="137" y="142"/>
                      <a:pt x="135" y="134"/>
                      <a:pt x="126" y="134"/>
                    </a:cubicBezTo>
                    <a:moveTo>
                      <a:pt x="56" y="134"/>
                    </a:move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5"/>
                      <a:pt x="56" y="135"/>
                    </a:cubicBezTo>
                    <a:cubicBezTo>
                      <a:pt x="56" y="135"/>
                      <a:pt x="57" y="135"/>
                      <a:pt x="57" y="135"/>
                    </a:cubicBezTo>
                    <a:cubicBezTo>
                      <a:pt x="58" y="135"/>
                      <a:pt x="58" y="135"/>
                      <a:pt x="58" y="134"/>
                    </a:cubicBezTo>
                    <a:cubicBezTo>
                      <a:pt x="58" y="134"/>
                      <a:pt x="58" y="134"/>
                      <a:pt x="58" y="134"/>
                    </a:cubicBezTo>
                    <a:cubicBezTo>
                      <a:pt x="58" y="134"/>
                      <a:pt x="57" y="134"/>
                      <a:pt x="57" y="134"/>
                    </a:cubicBezTo>
                    <a:cubicBezTo>
                      <a:pt x="57" y="134"/>
                      <a:pt x="57" y="134"/>
                      <a:pt x="56" y="134"/>
                    </a:cubicBezTo>
                    <a:moveTo>
                      <a:pt x="69" y="134"/>
                    </a:moveTo>
                    <a:cubicBezTo>
                      <a:pt x="69" y="134"/>
                      <a:pt x="69" y="134"/>
                      <a:pt x="68" y="135"/>
                    </a:cubicBezTo>
                    <a:cubicBezTo>
                      <a:pt x="68" y="135"/>
                      <a:pt x="68" y="135"/>
                      <a:pt x="68" y="135"/>
                    </a:cubicBezTo>
                    <a:cubicBezTo>
                      <a:pt x="69" y="135"/>
                      <a:pt x="69" y="135"/>
                      <a:pt x="70" y="135"/>
                    </a:cubicBezTo>
                    <a:cubicBezTo>
                      <a:pt x="70" y="135"/>
                      <a:pt x="70" y="135"/>
                      <a:pt x="70" y="134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0" y="134"/>
                      <a:pt x="69" y="134"/>
                      <a:pt x="69" y="134"/>
                    </a:cubicBezTo>
                    <a:moveTo>
                      <a:pt x="62" y="135"/>
                    </a:moveTo>
                    <a:cubicBezTo>
                      <a:pt x="60" y="135"/>
                      <a:pt x="57" y="135"/>
                      <a:pt x="56" y="137"/>
                    </a:cubicBezTo>
                    <a:cubicBezTo>
                      <a:pt x="56" y="137"/>
                      <a:pt x="56" y="137"/>
                      <a:pt x="56" y="137"/>
                    </a:cubicBezTo>
                    <a:cubicBezTo>
                      <a:pt x="57" y="137"/>
                      <a:pt x="57" y="137"/>
                      <a:pt x="57" y="137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9" y="137"/>
                      <a:pt x="57" y="136"/>
                      <a:pt x="58" y="136"/>
                    </a:cubicBezTo>
                    <a:cubicBezTo>
                      <a:pt x="58" y="136"/>
                      <a:pt x="58" y="136"/>
                      <a:pt x="58" y="136"/>
                    </a:cubicBezTo>
                    <a:cubicBezTo>
                      <a:pt x="60" y="136"/>
                      <a:pt x="60" y="138"/>
                      <a:pt x="59" y="139"/>
                    </a:cubicBezTo>
                    <a:cubicBezTo>
                      <a:pt x="58" y="139"/>
                      <a:pt x="57" y="139"/>
                      <a:pt x="57" y="139"/>
                    </a:cubicBezTo>
                    <a:cubicBezTo>
                      <a:pt x="56" y="140"/>
                      <a:pt x="57" y="141"/>
                      <a:pt x="56" y="142"/>
                    </a:cubicBezTo>
                    <a:cubicBezTo>
                      <a:pt x="57" y="142"/>
                      <a:pt x="57" y="142"/>
                      <a:pt x="57" y="142"/>
                    </a:cubicBezTo>
                    <a:cubicBezTo>
                      <a:pt x="57" y="142"/>
                      <a:pt x="57" y="142"/>
                      <a:pt x="58" y="142"/>
                    </a:cubicBezTo>
                    <a:cubicBezTo>
                      <a:pt x="58" y="141"/>
                      <a:pt x="58" y="141"/>
                      <a:pt x="59" y="141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4"/>
                      <a:pt x="59" y="146"/>
                      <a:pt x="61" y="147"/>
                    </a:cubicBezTo>
                    <a:cubicBezTo>
                      <a:pt x="60" y="148"/>
                      <a:pt x="59" y="149"/>
                      <a:pt x="58" y="150"/>
                    </a:cubicBezTo>
                    <a:cubicBezTo>
                      <a:pt x="59" y="147"/>
                      <a:pt x="58" y="145"/>
                      <a:pt x="56" y="143"/>
                    </a:cubicBezTo>
                    <a:cubicBezTo>
                      <a:pt x="54" y="145"/>
                      <a:pt x="53" y="147"/>
                      <a:pt x="53" y="150"/>
                    </a:cubicBezTo>
                    <a:cubicBezTo>
                      <a:pt x="55" y="152"/>
                      <a:pt x="58" y="153"/>
                      <a:pt x="60" y="155"/>
                    </a:cubicBezTo>
                    <a:cubicBezTo>
                      <a:pt x="64" y="153"/>
                      <a:pt x="67" y="144"/>
                      <a:pt x="62" y="141"/>
                    </a:cubicBezTo>
                    <a:cubicBezTo>
                      <a:pt x="62" y="139"/>
                      <a:pt x="62" y="138"/>
                      <a:pt x="64" y="137"/>
                    </a:cubicBezTo>
                    <a:cubicBezTo>
                      <a:pt x="65" y="138"/>
                      <a:pt x="65" y="138"/>
                      <a:pt x="66" y="139"/>
                    </a:cubicBezTo>
                    <a:cubicBezTo>
                      <a:pt x="65" y="140"/>
                      <a:pt x="66" y="142"/>
                      <a:pt x="65" y="143"/>
                    </a:cubicBezTo>
                    <a:cubicBezTo>
                      <a:pt x="66" y="144"/>
                      <a:pt x="66" y="144"/>
                      <a:pt x="67" y="144"/>
                    </a:cubicBezTo>
                    <a:cubicBezTo>
                      <a:pt x="67" y="144"/>
                      <a:pt x="67" y="143"/>
                      <a:pt x="68" y="143"/>
                    </a:cubicBezTo>
                    <a:cubicBezTo>
                      <a:pt x="69" y="141"/>
                      <a:pt x="70" y="140"/>
                      <a:pt x="70" y="138"/>
                    </a:cubicBezTo>
                    <a:cubicBezTo>
                      <a:pt x="68" y="136"/>
                      <a:pt x="65" y="135"/>
                      <a:pt x="62" y="135"/>
                    </a:cubicBezTo>
                    <a:moveTo>
                      <a:pt x="74" y="140"/>
                    </a:moveTo>
                    <a:cubicBezTo>
                      <a:pt x="72" y="146"/>
                      <a:pt x="68" y="150"/>
                      <a:pt x="68" y="158"/>
                    </a:cubicBezTo>
                    <a:cubicBezTo>
                      <a:pt x="69" y="159"/>
                      <a:pt x="71" y="159"/>
                      <a:pt x="73" y="159"/>
                    </a:cubicBezTo>
                    <a:cubicBezTo>
                      <a:pt x="73" y="158"/>
                      <a:pt x="73" y="157"/>
                      <a:pt x="74" y="157"/>
                    </a:cubicBezTo>
                    <a:cubicBezTo>
                      <a:pt x="74" y="157"/>
                      <a:pt x="74" y="157"/>
                      <a:pt x="75" y="157"/>
                    </a:cubicBezTo>
                    <a:cubicBezTo>
                      <a:pt x="73" y="158"/>
                      <a:pt x="75" y="160"/>
                      <a:pt x="75" y="161"/>
                    </a:cubicBezTo>
                    <a:cubicBezTo>
                      <a:pt x="76" y="161"/>
                      <a:pt x="77" y="161"/>
                      <a:pt x="78" y="161"/>
                    </a:cubicBezTo>
                    <a:cubicBezTo>
                      <a:pt x="78" y="160"/>
                      <a:pt x="78" y="159"/>
                      <a:pt x="78" y="158"/>
                    </a:cubicBezTo>
                    <a:cubicBezTo>
                      <a:pt x="77" y="158"/>
                      <a:pt x="76" y="157"/>
                      <a:pt x="76" y="155"/>
                    </a:cubicBezTo>
                    <a:cubicBezTo>
                      <a:pt x="76" y="155"/>
                      <a:pt x="76" y="155"/>
                      <a:pt x="75" y="155"/>
                    </a:cubicBezTo>
                    <a:cubicBezTo>
                      <a:pt x="75" y="155"/>
                      <a:pt x="74" y="155"/>
                      <a:pt x="74" y="156"/>
                    </a:cubicBezTo>
                    <a:cubicBezTo>
                      <a:pt x="74" y="156"/>
                      <a:pt x="73" y="156"/>
                      <a:pt x="73" y="156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73" y="156"/>
                      <a:pt x="72" y="155"/>
                      <a:pt x="72" y="155"/>
                    </a:cubicBezTo>
                    <a:cubicBezTo>
                      <a:pt x="73" y="155"/>
                      <a:pt x="73" y="152"/>
                      <a:pt x="74" y="151"/>
                    </a:cubicBezTo>
                    <a:cubicBezTo>
                      <a:pt x="75" y="152"/>
                      <a:pt x="77" y="152"/>
                      <a:pt x="79" y="153"/>
                    </a:cubicBezTo>
                    <a:cubicBezTo>
                      <a:pt x="81" y="149"/>
                      <a:pt x="76" y="149"/>
                      <a:pt x="75" y="147"/>
                    </a:cubicBezTo>
                    <a:cubicBezTo>
                      <a:pt x="75" y="146"/>
                      <a:pt x="75" y="145"/>
                      <a:pt x="76" y="143"/>
                    </a:cubicBezTo>
                    <a:cubicBezTo>
                      <a:pt x="76" y="144"/>
                      <a:pt x="76" y="144"/>
                      <a:pt x="77" y="144"/>
                    </a:cubicBezTo>
                    <a:cubicBezTo>
                      <a:pt x="77" y="144"/>
                      <a:pt x="77" y="143"/>
                      <a:pt x="78" y="143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3"/>
                      <a:pt x="79" y="143"/>
                      <a:pt x="79" y="143"/>
                    </a:cubicBezTo>
                    <a:cubicBezTo>
                      <a:pt x="79" y="145"/>
                      <a:pt x="80" y="146"/>
                      <a:pt x="81" y="146"/>
                    </a:cubicBezTo>
                    <a:cubicBezTo>
                      <a:pt x="81" y="145"/>
                      <a:pt x="82" y="144"/>
                      <a:pt x="82" y="142"/>
                    </a:cubicBezTo>
                    <a:cubicBezTo>
                      <a:pt x="81" y="142"/>
                      <a:pt x="81" y="141"/>
                      <a:pt x="80" y="141"/>
                    </a:cubicBezTo>
                    <a:cubicBezTo>
                      <a:pt x="80" y="142"/>
                      <a:pt x="79" y="142"/>
                      <a:pt x="78" y="142"/>
                    </a:cubicBezTo>
                    <a:cubicBezTo>
                      <a:pt x="78" y="140"/>
                      <a:pt x="75" y="141"/>
                      <a:pt x="74" y="140"/>
                    </a:cubicBezTo>
                    <a:moveTo>
                      <a:pt x="99" y="142"/>
                    </a:move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5"/>
                      <a:pt x="100" y="153"/>
                      <a:pt x="98" y="154"/>
                    </a:cubicBezTo>
                    <a:cubicBezTo>
                      <a:pt x="98" y="154"/>
                      <a:pt x="98" y="154"/>
                      <a:pt x="98" y="154"/>
                    </a:cubicBezTo>
                    <a:cubicBezTo>
                      <a:pt x="98" y="154"/>
                      <a:pt x="98" y="154"/>
                      <a:pt x="98" y="154"/>
                    </a:cubicBezTo>
                    <a:cubicBezTo>
                      <a:pt x="99" y="156"/>
                      <a:pt x="100" y="159"/>
                      <a:pt x="103" y="161"/>
                    </a:cubicBezTo>
                    <a:cubicBezTo>
                      <a:pt x="103" y="160"/>
                      <a:pt x="104" y="158"/>
                      <a:pt x="105" y="158"/>
                    </a:cubicBezTo>
                    <a:cubicBezTo>
                      <a:pt x="101" y="154"/>
                      <a:pt x="101" y="146"/>
                      <a:pt x="104" y="146"/>
                    </a:cubicBezTo>
                    <a:cubicBezTo>
                      <a:pt x="106" y="146"/>
                      <a:pt x="107" y="147"/>
                      <a:pt x="109" y="148"/>
                    </a:cubicBezTo>
                    <a:cubicBezTo>
                      <a:pt x="109" y="145"/>
                      <a:pt x="107" y="144"/>
                      <a:pt x="106" y="142"/>
                    </a:cubicBezTo>
                    <a:cubicBezTo>
                      <a:pt x="106" y="142"/>
                      <a:pt x="106" y="142"/>
                      <a:pt x="106" y="142"/>
                    </a:cubicBezTo>
                    <a:cubicBezTo>
                      <a:pt x="104" y="142"/>
                      <a:pt x="103" y="143"/>
                      <a:pt x="102" y="144"/>
                    </a:cubicBezTo>
                    <a:cubicBezTo>
                      <a:pt x="102" y="143"/>
                      <a:pt x="101" y="142"/>
                      <a:pt x="99" y="142"/>
                    </a:cubicBezTo>
                    <a:moveTo>
                      <a:pt x="89" y="144"/>
                    </a:moveTo>
                    <a:cubicBezTo>
                      <a:pt x="88" y="144"/>
                      <a:pt x="87" y="144"/>
                      <a:pt x="86" y="144"/>
                    </a:cubicBezTo>
                    <a:cubicBezTo>
                      <a:pt x="87" y="146"/>
                      <a:pt x="84" y="146"/>
                      <a:pt x="85" y="149"/>
                    </a:cubicBezTo>
                    <a:cubicBezTo>
                      <a:pt x="85" y="149"/>
                      <a:pt x="85" y="149"/>
                      <a:pt x="85" y="149"/>
                    </a:cubicBezTo>
                    <a:cubicBezTo>
                      <a:pt x="85" y="149"/>
                      <a:pt x="84" y="149"/>
                      <a:pt x="84" y="149"/>
                    </a:cubicBezTo>
                    <a:cubicBezTo>
                      <a:pt x="84" y="149"/>
                      <a:pt x="84" y="149"/>
                      <a:pt x="84" y="149"/>
                    </a:cubicBezTo>
                    <a:cubicBezTo>
                      <a:pt x="83" y="149"/>
                      <a:pt x="82" y="149"/>
                      <a:pt x="82" y="150"/>
                    </a:cubicBezTo>
                    <a:cubicBezTo>
                      <a:pt x="82" y="151"/>
                      <a:pt x="84" y="150"/>
                      <a:pt x="84" y="151"/>
                    </a:cubicBezTo>
                    <a:cubicBezTo>
                      <a:pt x="82" y="159"/>
                      <a:pt x="85" y="163"/>
                      <a:pt x="92" y="163"/>
                    </a:cubicBezTo>
                    <a:cubicBezTo>
                      <a:pt x="93" y="163"/>
                      <a:pt x="94" y="163"/>
                      <a:pt x="96" y="163"/>
                    </a:cubicBezTo>
                    <a:cubicBezTo>
                      <a:pt x="95" y="161"/>
                      <a:pt x="94" y="158"/>
                      <a:pt x="94" y="155"/>
                    </a:cubicBezTo>
                    <a:cubicBezTo>
                      <a:pt x="92" y="155"/>
                      <a:pt x="92" y="156"/>
                      <a:pt x="91" y="156"/>
                    </a:cubicBezTo>
                    <a:cubicBezTo>
                      <a:pt x="91" y="156"/>
                      <a:pt x="91" y="156"/>
                      <a:pt x="90" y="156"/>
                    </a:cubicBezTo>
                    <a:cubicBezTo>
                      <a:pt x="89" y="158"/>
                      <a:pt x="91" y="158"/>
                      <a:pt x="91" y="160"/>
                    </a:cubicBezTo>
                    <a:cubicBezTo>
                      <a:pt x="91" y="160"/>
                      <a:pt x="90" y="160"/>
                      <a:pt x="90" y="160"/>
                    </a:cubicBezTo>
                    <a:cubicBezTo>
                      <a:pt x="90" y="160"/>
                      <a:pt x="89" y="160"/>
                      <a:pt x="89" y="160"/>
                    </a:cubicBezTo>
                    <a:cubicBezTo>
                      <a:pt x="89" y="160"/>
                      <a:pt x="88" y="160"/>
                      <a:pt x="88" y="160"/>
                    </a:cubicBezTo>
                    <a:cubicBezTo>
                      <a:pt x="88" y="160"/>
                      <a:pt x="88" y="160"/>
                      <a:pt x="87" y="160"/>
                    </a:cubicBezTo>
                    <a:cubicBezTo>
                      <a:pt x="87" y="154"/>
                      <a:pt x="86" y="151"/>
                      <a:pt x="88" y="146"/>
                    </a:cubicBezTo>
                    <a:cubicBezTo>
                      <a:pt x="89" y="146"/>
                      <a:pt x="89" y="146"/>
                      <a:pt x="89" y="146"/>
                    </a:cubicBezTo>
                    <a:cubicBezTo>
                      <a:pt x="90" y="146"/>
                      <a:pt x="92" y="147"/>
                      <a:pt x="92" y="148"/>
                    </a:cubicBezTo>
                    <a:cubicBezTo>
                      <a:pt x="92" y="149"/>
                      <a:pt x="92" y="151"/>
                      <a:pt x="92" y="151"/>
                    </a:cubicBezTo>
                    <a:cubicBezTo>
                      <a:pt x="93" y="151"/>
                      <a:pt x="94" y="151"/>
                      <a:pt x="95" y="151"/>
                    </a:cubicBezTo>
                    <a:cubicBezTo>
                      <a:pt x="97" y="147"/>
                      <a:pt x="94" y="144"/>
                      <a:pt x="89" y="144"/>
                    </a:cubicBezTo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8" y="147"/>
                      <a:pt x="69" y="148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70" y="147"/>
                      <a:pt x="71" y="147"/>
                      <a:pt x="71" y="146"/>
                    </a:cubicBezTo>
                    <a:moveTo>
                      <a:pt x="108" y="151"/>
                    </a:moveTo>
                    <a:cubicBezTo>
                      <a:pt x="108" y="151"/>
                      <a:pt x="107" y="152"/>
                      <a:pt x="107" y="152"/>
                    </a:cubicBezTo>
                    <a:cubicBezTo>
                      <a:pt x="109" y="154"/>
                      <a:pt x="107" y="156"/>
                      <a:pt x="108" y="160"/>
                    </a:cubicBezTo>
                    <a:cubicBezTo>
                      <a:pt x="109" y="160"/>
                      <a:pt x="110" y="160"/>
                      <a:pt x="110" y="160"/>
                    </a:cubicBezTo>
                    <a:cubicBezTo>
                      <a:pt x="110" y="156"/>
                      <a:pt x="111" y="151"/>
                      <a:pt x="108" y="151"/>
                    </a:cubicBezTo>
                    <a:moveTo>
                      <a:pt x="76" y="153"/>
                    </a:moveTo>
                    <a:cubicBezTo>
                      <a:pt x="76" y="153"/>
                      <a:pt x="76" y="153"/>
                      <a:pt x="76" y="154"/>
                    </a:cubicBezTo>
                    <a:cubicBezTo>
                      <a:pt x="76" y="154"/>
                      <a:pt x="76" y="154"/>
                      <a:pt x="76" y="154"/>
                    </a:cubicBezTo>
                    <a:cubicBezTo>
                      <a:pt x="76" y="154"/>
                      <a:pt x="76" y="154"/>
                      <a:pt x="76" y="154"/>
                    </a:cubicBezTo>
                    <a:cubicBezTo>
                      <a:pt x="76" y="153"/>
                      <a:pt x="76" y="153"/>
                      <a:pt x="76" y="153"/>
                    </a:cubicBezTo>
                    <a:moveTo>
                      <a:pt x="57" y="155"/>
                    </a:moveTo>
                    <a:cubicBezTo>
                      <a:pt x="57" y="155"/>
                      <a:pt x="57" y="155"/>
                      <a:pt x="57" y="156"/>
                    </a:cubicBezTo>
                    <a:cubicBezTo>
                      <a:pt x="57" y="156"/>
                      <a:pt x="57" y="156"/>
                      <a:pt x="57" y="156"/>
                    </a:cubicBezTo>
                    <a:cubicBezTo>
                      <a:pt x="58" y="156"/>
                      <a:pt x="58" y="156"/>
                      <a:pt x="58" y="156"/>
                    </a:cubicBezTo>
                    <a:cubicBezTo>
                      <a:pt x="58" y="155"/>
                      <a:pt x="57" y="155"/>
                      <a:pt x="57" y="155"/>
                    </a:cubicBezTo>
                    <a:moveTo>
                      <a:pt x="89" y="157"/>
                    </a:moveTo>
                    <a:cubicBezTo>
                      <a:pt x="89" y="157"/>
                      <a:pt x="89" y="158"/>
                      <a:pt x="88" y="158"/>
                    </a:cubicBezTo>
                    <a:cubicBezTo>
                      <a:pt x="88" y="159"/>
                      <a:pt x="88" y="159"/>
                      <a:pt x="88" y="159"/>
                    </a:cubicBezTo>
                    <a:cubicBezTo>
                      <a:pt x="88" y="159"/>
                      <a:pt x="88" y="158"/>
                      <a:pt x="88" y="158"/>
                    </a:cubicBezTo>
                    <a:cubicBezTo>
                      <a:pt x="89" y="158"/>
                      <a:pt x="89" y="157"/>
                      <a:pt x="89" y="157"/>
                    </a:cubicBezTo>
                    <a:moveTo>
                      <a:pt x="108" y="164"/>
                    </a:moveTo>
                    <a:cubicBezTo>
                      <a:pt x="108" y="164"/>
                      <a:pt x="108" y="164"/>
                      <a:pt x="108" y="164"/>
                    </a:cubicBezTo>
                    <a:cubicBezTo>
                      <a:pt x="108" y="164"/>
                      <a:pt x="108" y="164"/>
                      <a:pt x="108" y="164"/>
                    </a:cubicBezTo>
                    <a:cubicBezTo>
                      <a:pt x="108" y="164"/>
                      <a:pt x="109" y="164"/>
                      <a:pt x="109" y="164"/>
                    </a:cubicBezTo>
                    <a:cubicBezTo>
                      <a:pt x="109" y="164"/>
                      <a:pt x="109" y="164"/>
                      <a:pt x="108" y="164"/>
                    </a:cubicBezTo>
                    <a:moveTo>
                      <a:pt x="61" y="163"/>
                    </a:moveTo>
                    <a:cubicBezTo>
                      <a:pt x="61" y="163"/>
                      <a:pt x="60" y="163"/>
                      <a:pt x="60" y="163"/>
                    </a:cubicBezTo>
                    <a:cubicBezTo>
                      <a:pt x="61" y="163"/>
                      <a:pt x="62" y="162"/>
                      <a:pt x="63" y="162"/>
                    </a:cubicBezTo>
                    <a:cubicBezTo>
                      <a:pt x="63" y="162"/>
                      <a:pt x="62" y="163"/>
                      <a:pt x="61" y="163"/>
                    </a:cubicBezTo>
                    <a:moveTo>
                      <a:pt x="135" y="160"/>
                    </a:moveTo>
                    <a:cubicBezTo>
                      <a:pt x="135" y="159"/>
                      <a:pt x="135" y="159"/>
                      <a:pt x="135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60"/>
                      <a:pt x="136" y="160"/>
                      <a:pt x="136" y="160"/>
                    </a:cubicBezTo>
                    <a:cubicBezTo>
                      <a:pt x="135" y="160"/>
                      <a:pt x="135" y="160"/>
                      <a:pt x="135" y="160"/>
                    </a:cubicBezTo>
                    <a:moveTo>
                      <a:pt x="118" y="153"/>
                    </a:move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8" y="153"/>
                      <a:pt x="118" y="152"/>
                      <a:pt x="118" y="152"/>
                    </a:cubicBezTo>
                    <a:cubicBezTo>
                      <a:pt x="118" y="152"/>
                      <a:pt x="118" y="153"/>
                      <a:pt x="118" y="153"/>
                    </a:cubicBezTo>
                    <a:cubicBezTo>
                      <a:pt x="119" y="153"/>
                      <a:pt x="118" y="153"/>
                      <a:pt x="118" y="153"/>
                    </a:cubicBezTo>
                    <a:moveTo>
                      <a:pt x="118" y="149"/>
                    </a:move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7"/>
                      <a:pt x="116" y="146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8" y="145"/>
                      <a:pt x="118" y="147"/>
                      <a:pt x="120" y="147"/>
                    </a:cubicBezTo>
                    <a:cubicBezTo>
                      <a:pt x="119" y="148"/>
                      <a:pt x="119" y="149"/>
                      <a:pt x="118" y="149"/>
                    </a:cubicBezTo>
                    <a:moveTo>
                      <a:pt x="116" y="144"/>
                    </a:move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6" y="143"/>
                      <a:pt x="116" y="144"/>
                      <a:pt x="116" y="144"/>
                    </a:cubicBezTo>
                    <a:cubicBezTo>
                      <a:pt x="116" y="144"/>
                      <a:pt x="116" y="144"/>
                      <a:pt x="116" y="144"/>
                    </a:cubicBezTo>
                    <a:moveTo>
                      <a:pt x="134" y="148"/>
                    </a:moveTo>
                    <a:cubicBezTo>
                      <a:pt x="130" y="148"/>
                      <a:pt x="127" y="142"/>
                      <a:pt x="126" y="139"/>
                    </a:cubicBezTo>
                    <a:cubicBezTo>
                      <a:pt x="126" y="137"/>
                      <a:pt x="128" y="137"/>
                      <a:pt x="128" y="136"/>
                    </a:cubicBezTo>
                    <a:cubicBezTo>
                      <a:pt x="133" y="137"/>
                      <a:pt x="133" y="143"/>
                      <a:pt x="137" y="145"/>
                    </a:cubicBezTo>
                    <a:cubicBezTo>
                      <a:pt x="136" y="146"/>
                      <a:pt x="133" y="146"/>
                      <a:pt x="135" y="147"/>
                    </a:cubicBezTo>
                    <a:cubicBezTo>
                      <a:pt x="135" y="148"/>
                      <a:pt x="134" y="148"/>
                      <a:pt x="134" y="148"/>
                    </a:cubicBezTo>
                    <a:moveTo>
                      <a:pt x="46" y="133"/>
                    </a:moveTo>
                    <a:cubicBezTo>
                      <a:pt x="46" y="133"/>
                      <a:pt x="45" y="133"/>
                      <a:pt x="45" y="133"/>
                    </a:cubicBezTo>
                    <a:cubicBezTo>
                      <a:pt x="45" y="132"/>
                      <a:pt x="45" y="132"/>
                      <a:pt x="46" y="132"/>
                    </a:cubicBezTo>
                    <a:cubicBezTo>
                      <a:pt x="46" y="132"/>
                      <a:pt x="46" y="132"/>
                      <a:pt x="46" y="133"/>
                    </a:cubicBezTo>
                    <a:cubicBezTo>
                      <a:pt x="46" y="133"/>
                      <a:pt x="46" y="133"/>
                      <a:pt x="46" y="133"/>
                    </a:cubicBezTo>
                    <a:moveTo>
                      <a:pt x="47" y="129"/>
                    </a:moveTo>
                    <a:cubicBezTo>
                      <a:pt x="46" y="129"/>
                      <a:pt x="46" y="129"/>
                      <a:pt x="46" y="129"/>
                    </a:cubicBezTo>
                    <a:cubicBezTo>
                      <a:pt x="46" y="127"/>
                      <a:pt x="48" y="127"/>
                      <a:pt x="49" y="126"/>
                    </a:cubicBezTo>
                    <a:cubicBezTo>
                      <a:pt x="50" y="128"/>
                      <a:pt x="48" y="129"/>
                      <a:pt x="47" y="129"/>
                    </a:cubicBezTo>
                    <a:moveTo>
                      <a:pt x="79" y="91"/>
                    </a:moveTo>
                    <a:cubicBezTo>
                      <a:pt x="79" y="90"/>
                      <a:pt x="79" y="90"/>
                      <a:pt x="79" y="90"/>
                    </a:cubicBezTo>
                    <a:cubicBezTo>
                      <a:pt x="80" y="90"/>
                      <a:pt x="80" y="90"/>
                      <a:pt x="80" y="91"/>
                    </a:cubicBezTo>
                    <a:cubicBezTo>
                      <a:pt x="80" y="91"/>
                      <a:pt x="80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2"/>
                      <a:pt x="80" y="92"/>
                      <a:pt x="80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moveTo>
                      <a:pt x="81" y="90"/>
                    </a:moveTo>
                    <a:cubicBezTo>
                      <a:pt x="78" y="88"/>
                      <a:pt x="80" y="80"/>
                      <a:pt x="84" y="79"/>
                    </a:cubicBezTo>
                    <a:cubicBezTo>
                      <a:pt x="85" y="81"/>
                      <a:pt x="83" y="85"/>
                      <a:pt x="86" y="85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5" y="86"/>
                      <a:pt x="84" y="85"/>
                      <a:pt x="84" y="85"/>
                    </a:cubicBezTo>
                    <a:cubicBezTo>
                      <a:pt x="83" y="85"/>
                      <a:pt x="83" y="87"/>
                      <a:pt x="83" y="88"/>
                    </a:cubicBezTo>
                    <a:cubicBezTo>
                      <a:pt x="83" y="88"/>
                      <a:pt x="82" y="88"/>
                      <a:pt x="82" y="88"/>
                    </a:cubicBezTo>
                    <a:cubicBezTo>
                      <a:pt x="81" y="88"/>
                      <a:pt x="81" y="89"/>
                      <a:pt x="81" y="90"/>
                    </a:cubicBezTo>
                    <a:moveTo>
                      <a:pt x="37" y="65"/>
                    </a:moveTo>
                    <a:cubicBezTo>
                      <a:pt x="37" y="65"/>
                      <a:pt x="37" y="65"/>
                      <a:pt x="38" y="64"/>
                    </a:cubicBezTo>
                    <a:cubicBezTo>
                      <a:pt x="38" y="64"/>
                      <a:pt x="38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7" y="66"/>
                      <a:pt x="39" y="67"/>
                      <a:pt x="40" y="69"/>
                    </a:cubicBezTo>
                    <a:cubicBezTo>
                      <a:pt x="40" y="71"/>
                      <a:pt x="39" y="69"/>
                      <a:pt x="3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1"/>
                      <a:pt x="38" y="71"/>
                      <a:pt x="37" y="71"/>
                    </a:cubicBezTo>
                    <a:cubicBezTo>
                      <a:pt x="36" y="74"/>
                      <a:pt x="37" y="77"/>
                      <a:pt x="37" y="80"/>
                    </a:cubicBezTo>
                    <a:cubicBezTo>
                      <a:pt x="36" y="80"/>
                      <a:pt x="36" y="80"/>
                      <a:pt x="35" y="80"/>
                    </a:cubicBezTo>
                    <a:cubicBezTo>
                      <a:pt x="35" y="80"/>
                      <a:pt x="34" y="80"/>
                      <a:pt x="33" y="80"/>
                    </a:cubicBezTo>
                    <a:cubicBezTo>
                      <a:pt x="33" y="77"/>
                      <a:pt x="33" y="73"/>
                      <a:pt x="36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5" y="71"/>
                      <a:pt x="34" y="71"/>
                      <a:pt x="35" y="68"/>
                    </a:cubicBezTo>
                    <a:cubicBezTo>
                      <a:pt x="35" y="68"/>
                      <a:pt x="36" y="68"/>
                      <a:pt x="36" y="68"/>
                    </a:cubicBezTo>
                    <a:cubicBezTo>
                      <a:pt x="36" y="68"/>
                      <a:pt x="37" y="67"/>
                      <a:pt x="37" y="67"/>
                    </a:cubicBezTo>
                    <a:cubicBezTo>
                      <a:pt x="37" y="66"/>
                      <a:pt x="36" y="66"/>
                      <a:pt x="36" y="65"/>
                    </a:cubicBezTo>
                    <a:cubicBezTo>
                      <a:pt x="36" y="65"/>
                      <a:pt x="36" y="65"/>
                      <a:pt x="37" y="65"/>
                    </a:cubicBezTo>
                    <a:moveTo>
                      <a:pt x="140" y="60"/>
                    </a:moveTo>
                    <a:cubicBezTo>
                      <a:pt x="140" y="60"/>
                      <a:pt x="140" y="60"/>
                      <a:pt x="139" y="60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0" y="59"/>
                      <a:pt x="140" y="59"/>
                      <a:pt x="140" y="59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40" y="60"/>
                      <a:pt x="140" y="60"/>
                      <a:pt x="140" y="60"/>
                    </a:cubicBezTo>
                    <a:moveTo>
                      <a:pt x="167" y="51"/>
                    </a:move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2"/>
                      <a:pt x="167" y="52"/>
                      <a:pt x="167" y="52"/>
                    </a:cubicBezTo>
                    <a:cubicBezTo>
                      <a:pt x="167" y="52"/>
                      <a:pt x="167" y="52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moveTo>
                      <a:pt x="80" y="50"/>
                    </a:moveTo>
                    <a:cubicBezTo>
                      <a:pt x="80" y="50"/>
                      <a:pt x="80" y="50"/>
                      <a:pt x="80" y="49"/>
                    </a:cubicBezTo>
                    <a:cubicBezTo>
                      <a:pt x="80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50"/>
                    </a:cubicBezTo>
                    <a:cubicBezTo>
                      <a:pt x="81" y="50"/>
                      <a:pt x="81" y="50"/>
                      <a:pt x="80" y="50"/>
                    </a:cubicBezTo>
                    <a:moveTo>
                      <a:pt x="149" y="44"/>
                    </a:moveTo>
                    <a:cubicBezTo>
                      <a:pt x="149" y="44"/>
                      <a:pt x="150" y="43"/>
                      <a:pt x="150" y="42"/>
                    </a:cubicBezTo>
                    <a:cubicBezTo>
                      <a:pt x="152" y="42"/>
                      <a:pt x="149" y="45"/>
                      <a:pt x="151" y="45"/>
                    </a:cubicBezTo>
                    <a:cubicBezTo>
                      <a:pt x="150" y="47"/>
                      <a:pt x="147" y="48"/>
                      <a:pt x="145" y="49"/>
                    </a:cubicBezTo>
                    <a:cubicBezTo>
                      <a:pt x="144" y="47"/>
                      <a:pt x="145" y="47"/>
                      <a:pt x="144" y="45"/>
                    </a:cubicBezTo>
                    <a:cubicBezTo>
                      <a:pt x="145" y="45"/>
                      <a:pt x="146" y="46"/>
                      <a:pt x="146" y="46"/>
                    </a:cubicBezTo>
                    <a:cubicBezTo>
                      <a:pt x="147" y="46"/>
                      <a:pt x="148" y="45"/>
                      <a:pt x="148" y="44"/>
                    </a:cubicBezTo>
                    <a:cubicBezTo>
                      <a:pt x="148" y="44"/>
                      <a:pt x="148" y="44"/>
                      <a:pt x="149" y="44"/>
                    </a:cubicBezTo>
                    <a:moveTo>
                      <a:pt x="158" y="38"/>
                    </a:moveTo>
                    <a:cubicBezTo>
                      <a:pt x="158" y="37"/>
                      <a:pt x="158" y="37"/>
                      <a:pt x="158" y="37"/>
                    </a:cubicBezTo>
                    <a:cubicBezTo>
                      <a:pt x="158" y="37"/>
                      <a:pt x="159" y="37"/>
                      <a:pt x="159" y="37"/>
                    </a:cubicBezTo>
                    <a:cubicBezTo>
                      <a:pt x="159" y="38"/>
                      <a:pt x="159" y="38"/>
                      <a:pt x="159" y="38"/>
                    </a:cubicBezTo>
                    <a:cubicBezTo>
                      <a:pt x="159" y="38"/>
                      <a:pt x="158" y="38"/>
                      <a:pt x="158" y="38"/>
                    </a:cubicBezTo>
                    <a:moveTo>
                      <a:pt x="130" y="38"/>
                    </a:moveTo>
                    <a:cubicBezTo>
                      <a:pt x="130" y="38"/>
                      <a:pt x="129" y="38"/>
                      <a:pt x="129" y="38"/>
                    </a:cubicBezTo>
                    <a:cubicBezTo>
                      <a:pt x="129" y="37"/>
                      <a:pt x="129" y="37"/>
                      <a:pt x="128" y="37"/>
                    </a:cubicBezTo>
                    <a:cubicBezTo>
                      <a:pt x="128" y="36"/>
                      <a:pt x="128" y="35"/>
                      <a:pt x="128" y="35"/>
                    </a:cubicBezTo>
                    <a:cubicBezTo>
                      <a:pt x="129" y="35"/>
                      <a:pt x="129" y="35"/>
                      <a:pt x="130" y="35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1" y="36"/>
                      <a:pt x="131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7"/>
                      <a:pt x="131" y="38"/>
                      <a:pt x="130" y="38"/>
                    </a:cubicBezTo>
                    <a:moveTo>
                      <a:pt x="153" y="34"/>
                    </a:moveTo>
                    <a:cubicBezTo>
                      <a:pt x="153" y="34"/>
                      <a:pt x="153" y="34"/>
                      <a:pt x="153" y="34"/>
                    </a:cubicBezTo>
                    <a:cubicBezTo>
                      <a:pt x="153" y="33"/>
                      <a:pt x="153" y="32"/>
                      <a:pt x="153" y="31"/>
                    </a:cubicBezTo>
                    <a:cubicBezTo>
                      <a:pt x="154" y="31"/>
                      <a:pt x="155" y="34"/>
                      <a:pt x="153" y="34"/>
                    </a:cubicBezTo>
                    <a:moveTo>
                      <a:pt x="36" y="30"/>
                    </a:move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7" y="29"/>
                      <a:pt x="37" y="29"/>
                    </a:cubicBezTo>
                    <a:cubicBezTo>
                      <a:pt x="37" y="29"/>
                      <a:pt x="37" y="30"/>
                      <a:pt x="36" y="30"/>
                    </a:cubicBezTo>
                    <a:moveTo>
                      <a:pt x="62" y="25"/>
                    </a:moveTo>
                    <a:cubicBezTo>
                      <a:pt x="62" y="25"/>
                      <a:pt x="61" y="25"/>
                      <a:pt x="61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5"/>
                      <a:pt x="62" y="25"/>
                    </a:cubicBezTo>
                    <a:moveTo>
                      <a:pt x="72" y="28"/>
                    </a:moveTo>
                    <a:cubicBezTo>
                      <a:pt x="74" y="26"/>
                      <a:pt x="70" y="21"/>
                      <a:pt x="74" y="20"/>
                    </a:cubicBezTo>
                    <a:cubicBezTo>
                      <a:pt x="74" y="21"/>
                      <a:pt x="75" y="28"/>
                      <a:pt x="72" y="28"/>
                    </a:cubicBezTo>
                    <a:moveTo>
                      <a:pt x="138" y="21"/>
                    </a:moveTo>
                    <a:cubicBezTo>
                      <a:pt x="137" y="21"/>
                      <a:pt x="137" y="20"/>
                      <a:pt x="137" y="19"/>
                    </a:cubicBezTo>
                    <a:cubicBezTo>
                      <a:pt x="138" y="19"/>
                      <a:pt x="138" y="20"/>
                      <a:pt x="138" y="21"/>
                    </a:cubicBezTo>
                    <a:cubicBezTo>
                      <a:pt x="138" y="21"/>
                      <a:pt x="138" y="21"/>
                      <a:pt x="138" y="21"/>
                    </a:cubicBezTo>
                    <a:moveTo>
                      <a:pt x="54" y="19"/>
                    </a:moveTo>
                    <a:cubicBezTo>
                      <a:pt x="53" y="19"/>
                      <a:pt x="53" y="18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7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9"/>
                    </a:cubicBezTo>
                    <a:moveTo>
                      <a:pt x="60" y="15"/>
                    </a:moveTo>
                    <a:cubicBezTo>
                      <a:pt x="60" y="15"/>
                      <a:pt x="60" y="15"/>
                      <a:pt x="60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3"/>
                      <a:pt x="60" y="14"/>
                      <a:pt x="60" y="14"/>
                    </a:cubicBezTo>
                    <a:cubicBezTo>
                      <a:pt x="60" y="15"/>
                      <a:pt x="60" y="15"/>
                      <a:pt x="60" y="15"/>
                    </a:cubicBezTo>
                    <a:moveTo>
                      <a:pt x="122" y="13"/>
                    </a:moveTo>
                    <a:cubicBezTo>
                      <a:pt x="122" y="13"/>
                      <a:pt x="123" y="13"/>
                      <a:pt x="123" y="12"/>
                    </a:cubicBez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3"/>
                      <a:pt x="124" y="13"/>
                      <a:pt x="124" y="14"/>
                    </a:cubicBezTo>
                    <a:cubicBezTo>
                      <a:pt x="123" y="13"/>
                      <a:pt x="123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moveTo>
                      <a:pt x="108" y="9"/>
                    </a:moveTo>
                    <a:cubicBezTo>
                      <a:pt x="107" y="9"/>
                      <a:pt x="106" y="9"/>
                      <a:pt x="106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7"/>
                      <a:pt x="108" y="8"/>
                      <a:pt x="108" y="8"/>
                    </a:cubicBezTo>
                    <a:cubicBezTo>
                      <a:pt x="108" y="8"/>
                      <a:pt x="109" y="9"/>
                      <a:pt x="109" y="9"/>
                    </a:cubicBezTo>
                    <a:cubicBezTo>
                      <a:pt x="109" y="9"/>
                      <a:pt x="109" y="9"/>
                      <a:pt x="109" y="9"/>
                    </a:cubicBezTo>
                    <a:cubicBezTo>
                      <a:pt x="109" y="9"/>
                      <a:pt x="109" y="9"/>
                      <a:pt x="108" y="9"/>
                    </a:cubicBezTo>
                    <a:moveTo>
                      <a:pt x="112" y="7"/>
                    </a:move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2" y="6"/>
                      <a:pt x="112" y="6"/>
                    </a:cubicBezTo>
                    <a:cubicBezTo>
                      <a:pt x="113" y="6"/>
                      <a:pt x="113" y="7"/>
                      <a:pt x="113" y="7"/>
                    </a:cubicBezTo>
                    <a:cubicBezTo>
                      <a:pt x="113" y="7"/>
                      <a:pt x="112" y="7"/>
                      <a:pt x="112" y="7"/>
                    </a:cubicBezTo>
                    <a:moveTo>
                      <a:pt x="102" y="10"/>
                    </a:moveTo>
                    <a:cubicBezTo>
                      <a:pt x="103" y="9"/>
                      <a:pt x="103" y="7"/>
                      <a:pt x="103" y="5"/>
                    </a:cubicBezTo>
                    <a:cubicBezTo>
                      <a:pt x="104" y="7"/>
                      <a:pt x="106" y="11"/>
                      <a:pt x="109" y="11"/>
                    </a:cubicBezTo>
                    <a:cubicBezTo>
                      <a:pt x="110" y="11"/>
                      <a:pt x="111" y="10"/>
                      <a:pt x="112" y="9"/>
                    </a:cubicBezTo>
                    <a:cubicBezTo>
                      <a:pt x="113" y="10"/>
                      <a:pt x="112" y="12"/>
                      <a:pt x="114" y="12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5" y="12"/>
                      <a:pt x="116" y="12"/>
                      <a:pt x="116" y="11"/>
                    </a:cubicBezTo>
                    <a:cubicBezTo>
                      <a:pt x="116" y="11"/>
                      <a:pt x="117" y="11"/>
                      <a:pt x="117" y="11"/>
                    </a:cubicBezTo>
                    <a:cubicBezTo>
                      <a:pt x="117" y="11"/>
                      <a:pt x="117" y="11"/>
                      <a:pt x="118" y="11"/>
                    </a:cubicBezTo>
                    <a:cubicBezTo>
                      <a:pt x="117" y="15"/>
                      <a:pt x="125" y="14"/>
                      <a:pt x="128" y="17"/>
                    </a:cubicBezTo>
                    <a:cubicBezTo>
                      <a:pt x="130" y="17"/>
                      <a:pt x="129" y="14"/>
                      <a:pt x="130" y="14"/>
                    </a:cubicBezTo>
                    <a:cubicBezTo>
                      <a:pt x="131" y="14"/>
                      <a:pt x="131" y="14"/>
                      <a:pt x="131" y="15"/>
                    </a:cubicBezTo>
                    <a:cubicBezTo>
                      <a:pt x="132" y="22"/>
                      <a:pt x="141" y="22"/>
                      <a:pt x="146" y="26"/>
                    </a:cubicBezTo>
                    <a:cubicBezTo>
                      <a:pt x="150" y="34"/>
                      <a:pt x="161" y="40"/>
                      <a:pt x="163" y="49"/>
                    </a:cubicBezTo>
                    <a:cubicBezTo>
                      <a:pt x="163" y="49"/>
                      <a:pt x="163" y="49"/>
                      <a:pt x="163" y="49"/>
                    </a:cubicBezTo>
                    <a:cubicBezTo>
                      <a:pt x="164" y="49"/>
                      <a:pt x="164" y="48"/>
                      <a:pt x="164" y="48"/>
                    </a:cubicBezTo>
                    <a:cubicBezTo>
                      <a:pt x="163" y="47"/>
                      <a:pt x="163" y="46"/>
                      <a:pt x="164" y="46"/>
                    </a:cubicBezTo>
                    <a:cubicBezTo>
                      <a:pt x="164" y="46"/>
                      <a:pt x="164" y="46"/>
                      <a:pt x="164" y="46"/>
                    </a:cubicBezTo>
                    <a:cubicBezTo>
                      <a:pt x="176" y="75"/>
                      <a:pt x="176" y="106"/>
                      <a:pt x="161" y="134"/>
                    </a:cubicBezTo>
                    <a:cubicBezTo>
                      <a:pt x="161" y="133"/>
                      <a:pt x="160" y="133"/>
                      <a:pt x="160" y="133"/>
                    </a:cubicBezTo>
                    <a:cubicBezTo>
                      <a:pt x="159" y="133"/>
                      <a:pt x="158" y="134"/>
                      <a:pt x="158" y="136"/>
                    </a:cubicBezTo>
                    <a:cubicBezTo>
                      <a:pt x="157" y="137"/>
                      <a:pt x="156" y="138"/>
                      <a:pt x="154" y="138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54" y="140"/>
                      <a:pt x="154" y="140"/>
                      <a:pt x="154" y="142"/>
                    </a:cubicBezTo>
                    <a:cubicBezTo>
                      <a:pt x="152" y="142"/>
                      <a:pt x="150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5"/>
                      <a:pt x="148" y="147"/>
                      <a:pt x="149" y="147"/>
                    </a:cubicBezTo>
                    <a:cubicBezTo>
                      <a:pt x="149" y="148"/>
                      <a:pt x="145" y="148"/>
                      <a:pt x="144" y="148"/>
                    </a:cubicBezTo>
                    <a:cubicBezTo>
                      <a:pt x="144" y="150"/>
                      <a:pt x="145" y="151"/>
                      <a:pt x="144" y="151"/>
                    </a:cubicBezTo>
                    <a:cubicBezTo>
                      <a:pt x="144" y="151"/>
                      <a:pt x="143" y="151"/>
                      <a:pt x="143" y="151"/>
                    </a:cubicBezTo>
                    <a:cubicBezTo>
                      <a:pt x="140" y="151"/>
                      <a:pt x="138" y="154"/>
                      <a:pt x="137" y="156"/>
                    </a:cubicBezTo>
                    <a:cubicBezTo>
                      <a:pt x="132" y="157"/>
                      <a:pt x="128" y="159"/>
                      <a:pt x="124" y="162"/>
                    </a:cubicBezTo>
                    <a:cubicBezTo>
                      <a:pt x="121" y="162"/>
                      <a:pt x="118" y="162"/>
                      <a:pt x="119" y="165"/>
                    </a:cubicBezTo>
                    <a:cubicBezTo>
                      <a:pt x="119" y="165"/>
                      <a:pt x="118" y="165"/>
                      <a:pt x="118" y="165"/>
                    </a:cubicBezTo>
                    <a:cubicBezTo>
                      <a:pt x="117" y="165"/>
                      <a:pt x="116" y="164"/>
                      <a:pt x="115" y="163"/>
                    </a:cubicBezTo>
                    <a:cubicBezTo>
                      <a:pt x="115" y="164"/>
                      <a:pt x="114" y="164"/>
                      <a:pt x="114" y="164"/>
                    </a:cubicBezTo>
                    <a:cubicBezTo>
                      <a:pt x="114" y="164"/>
                      <a:pt x="114" y="164"/>
                      <a:pt x="112" y="163"/>
                    </a:cubicBezTo>
                    <a:cubicBezTo>
                      <a:pt x="111" y="164"/>
                      <a:pt x="113" y="164"/>
                      <a:pt x="112" y="165"/>
                    </a:cubicBezTo>
                    <a:cubicBezTo>
                      <a:pt x="109" y="165"/>
                      <a:pt x="109" y="159"/>
                      <a:pt x="106" y="158"/>
                    </a:cubicBezTo>
                    <a:cubicBezTo>
                      <a:pt x="105" y="158"/>
                      <a:pt x="105" y="159"/>
                      <a:pt x="104" y="159"/>
                    </a:cubicBezTo>
                    <a:cubicBezTo>
                      <a:pt x="104" y="162"/>
                      <a:pt x="105" y="162"/>
                      <a:pt x="105" y="165"/>
                    </a:cubicBezTo>
                    <a:cubicBezTo>
                      <a:pt x="105" y="166"/>
                      <a:pt x="102" y="165"/>
                      <a:pt x="102" y="166"/>
                    </a:cubicBezTo>
                    <a:cubicBezTo>
                      <a:pt x="101" y="165"/>
                      <a:pt x="101" y="163"/>
                      <a:pt x="100" y="162"/>
                    </a:cubicBezTo>
                    <a:cubicBezTo>
                      <a:pt x="99" y="163"/>
                      <a:pt x="99" y="165"/>
                      <a:pt x="100" y="166"/>
                    </a:cubicBezTo>
                    <a:cubicBezTo>
                      <a:pt x="99" y="166"/>
                      <a:pt x="98" y="166"/>
                      <a:pt x="97" y="166"/>
                    </a:cubicBezTo>
                    <a:cubicBezTo>
                      <a:pt x="95" y="166"/>
                      <a:pt x="93" y="166"/>
                      <a:pt x="92" y="166"/>
                    </a:cubicBezTo>
                    <a:cubicBezTo>
                      <a:pt x="90" y="166"/>
                      <a:pt x="88" y="166"/>
                      <a:pt x="87" y="166"/>
                    </a:cubicBezTo>
                    <a:cubicBezTo>
                      <a:pt x="85" y="166"/>
                      <a:pt x="84" y="166"/>
                      <a:pt x="83" y="166"/>
                    </a:cubicBezTo>
                    <a:cubicBezTo>
                      <a:pt x="79" y="165"/>
                      <a:pt x="72" y="163"/>
                      <a:pt x="68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7" y="160"/>
                      <a:pt x="65" y="161"/>
                      <a:pt x="64" y="159"/>
                    </a:cubicBezTo>
                    <a:cubicBezTo>
                      <a:pt x="64" y="160"/>
                      <a:pt x="63" y="160"/>
                      <a:pt x="63" y="160"/>
                    </a:cubicBezTo>
                    <a:cubicBezTo>
                      <a:pt x="62" y="160"/>
                      <a:pt x="61" y="159"/>
                      <a:pt x="60" y="159"/>
                    </a:cubicBezTo>
                    <a:cubicBezTo>
                      <a:pt x="59" y="158"/>
                      <a:pt x="58" y="157"/>
                      <a:pt x="57" y="157"/>
                    </a:cubicBezTo>
                    <a:cubicBezTo>
                      <a:pt x="56" y="157"/>
                      <a:pt x="56" y="157"/>
                      <a:pt x="56" y="157"/>
                    </a:cubicBezTo>
                    <a:cubicBezTo>
                      <a:pt x="56" y="156"/>
                      <a:pt x="56" y="155"/>
                      <a:pt x="55" y="155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4" y="154"/>
                      <a:pt x="54" y="155"/>
                      <a:pt x="54" y="155"/>
                    </a:cubicBezTo>
                    <a:cubicBezTo>
                      <a:pt x="54" y="155"/>
                      <a:pt x="53" y="155"/>
                      <a:pt x="53" y="155"/>
                    </a:cubicBezTo>
                    <a:cubicBezTo>
                      <a:pt x="53" y="155"/>
                      <a:pt x="53" y="155"/>
                      <a:pt x="53" y="155"/>
                    </a:cubicBezTo>
                    <a:cubicBezTo>
                      <a:pt x="54" y="153"/>
                      <a:pt x="53" y="154"/>
                      <a:pt x="52" y="152"/>
                    </a:cubicBezTo>
                    <a:cubicBezTo>
                      <a:pt x="51" y="152"/>
                      <a:pt x="53" y="153"/>
                      <a:pt x="52" y="154"/>
                    </a:cubicBezTo>
                    <a:cubicBezTo>
                      <a:pt x="40" y="149"/>
                      <a:pt x="32" y="136"/>
                      <a:pt x="26" y="130"/>
                    </a:cubicBezTo>
                    <a:cubicBezTo>
                      <a:pt x="14" y="111"/>
                      <a:pt x="12" y="78"/>
                      <a:pt x="20" y="55"/>
                    </a:cubicBezTo>
                    <a:cubicBezTo>
                      <a:pt x="24" y="53"/>
                      <a:pt x="28" y="46"/>
                      <a:pt x="28" y="43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9" y="42"/>
                      <a:pt x="29" y="42"/>
                      <a:pt x="30" y="43"/>
                    </a:cubicBezTo>
                    <a:cubicBezTo>
                      <a:pt x="35" y="35"/>
                      <a:pt x="42" y="30"/>
                      <a:pt x="48" y="23"/>
                    </a:cubicBezTo>
                    <a:cubicBezTo>
                      <a:pt x="48" y="23"/>
                      <a:pt x="48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50" y="21"/>
                      <a:pt x="50" y="19"/>
                    </a:cubicBezTo>
                    <a:cubicBezTo>
                      <a:pt x="50" y="19"/>
                      <a:pt x="51" y="20"/>
                      <a:pt x="52" y="20"/>
                    </a:cubicBezTo>
                    <a:cubicBezTo>
                      <a:pt x="57" y="20"/>
                      <a:pt x="61" y="17"/>
                      <a:pt x="63" y="14"/>
                    </a:cubicBezTo>
                    <a:cubicBezTo>
                      <a:pt x="64" y="14"/>
                      <a:pt x="64" y="14"/>
                      <a:pt x="65" y="14"/>
                    </a:cubicBezTo>
                    <a:cubicBezTo>
                      <a:pt x="66" y="14"/>
                      <a:pt x="66" y="14"/>
                      <a:pt x="68" y="14"/>
                    </a:cubicBezTo>
                    <a:cubicBezTo>
                      <a:pt x="68" y="12"/>
                      <a:pt x="68" y="11"/>
                      <a:pt x="68" y="11"/>
                    </a:cubicBezTo>
                    <a:cubicBezTo>
                      <a:pt x="70" y="11"/>
                      <a:pt x="72" y="11"/>
                      <a:pt x="75" y="11"/>
                    </a:cubicBezTo>
                    <a:cubicBezTo>
                      <a:pt x="78" y="11"/>
                      <a:pt x="81" y="11"/>
                      <a:pt x="81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3" y="8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8"/>
                      <a:pt x="84" y="8"/>
                      <a:pt x="85" y="7"/>
                    </a:cubicBezTo>
                    <a:cubicBezTo>
                      <a:pt x="85" y="8"/>
                      <a:pt x="84" y="8"/>
                      <a:pt x="84" y="9"/>
                    </a:cubicBezTo>
                    <a:cubicBezTo>
                      <a:pt x="85" y="9"/>
                      <a:pt x="86" y="9"/>
                      <a:pt x="87" y="9"/>
                    </a:cubicBezTo>
                    <a:cubicBezTo>
                      <a:pt x="86" y="8"/>
                      <a:pt x="88" y="6"/>
                      <a:pt x="90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89" y="6"/>
                      <a:pt x="89" y="7"/>
                      <a:pt x="90" y="7"/>
                    </a:cubicBezTo>
                    <a:cubicBezTo>
                      <a:pt x="90" y="7"/>
                      <a:pt x="91" y="7"/>
                      <a:pt x="91" y="7"/>
                    </a:cubicBezTo>
                    <a:cubicBezTo>
                      <a:pt x="91" y="7"/>
                      <a:pt x="92" y="6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7"/>
                      <a:pt x="92" y="8"/>
                      <a:pt x="92" y="9"/>
                    </a:cubicBezTo>
                    <a:cubicBezTo>
                      <a:pt x="93" y="9"/>
                      <a:pt x="94" y="9"/>
                      <a:pt x="96" y="10"/>
                    </a:cubicBezTo>
                    <a:cubicBezTo>
                      <a:pt x="97" y="10"/>
                      <a:pt x="96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8"/>
                      <a:pt x="97" y="8"/>
                      <a:pt x="98" y="10"/>
                    </a:cubicBezTo>
                    <a:cubicBezTo>
                      <a:pt x="98" y="9"/>
                      <a:pt x="100" y="9"/>
                      <a:pt x="100" y="7"/>
                    </a:cubicBezTo>
                    <a:cubicBezTo>
                      <a:pt x="100" y="8"/>
                      <a:pt x="100" y="10"/>
                      <a:pt x="102" y="10"/>
                    </a:cubicBezTo>
                    <a:moveTo>
                      <a:pt x="93" y="6"/>
                    </a:moveTo>
                    <a:cubicBezTo>
                      <a:pt x="93" y="6"/>
                      <a:pt x="93" y="6"/>
                      <a:pt x="92" y="6"/>
                    </a:cubicBezTo>
                    <a:cubicBezTo>
                      <a:pt x="92" y="6"/>
                      <a:pt x="93" y="5"/>
                      <a:pt x="93" y="5"/>
                    </a:cubicBezTo>
                    <a:cubicBezTo>
                      <a:pt x="94" y="5"/>
                      <a:pt x="94" y="6"/>
                      <a:pt x="94" y="6"/>
                    </a:cubicBezTo>
                    <a:cubicBezTo>
                      <a:pt x="93" y="6"/>
                      <a:pt x="93" y="6"/>
                      <a:pt x="93" y="6"/>
                    </a:cubicBezTo>
                    <a:moveTo>
                      <a:pt x="82" y="0"/>
                    </a:moveTo>
                    <a:cubicBezTo>
                      <a:pt x="82" y="1"/>
                      <a:pt x="82" y="2"/>
                      <a:pt x="83" y="2"/>
                    </a:cubicBezTo>
                    <a:cubicBezTo>
                      <a:pt x="83" y="1"/>
                      <a:pt x="83" y="0"/>
                      <a:pt x="82" y="0"/>
                    </a:cubicBezTo>
                  </a:path>
                </a:pathLst>
              </a:custGeom>
              <a:solidFill>
                <a:schemeClr val="tx1">
                  <a:alpha val="21176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507A2B9-E1CA-46E2-8C60-6F5556839158}"/>
                </a:ext>
              </a:extLst>
            </p:cNvPr>
            <p:cNvSpPr txBox="1"/>
            <p:nvPr/>
          </p:nvSpPr>
          <p:spPr>
            <a:xfrm>
              <a:off x="3926618" y="1427603"/>
              <a:ext cx="4349096" cy="20563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 “</a:t>
              </a:r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共产党宣言</a:t>
              </a:r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不是一般的书，它不是冰，而是炭，</a:t>
              </a:r>
              <a:r>
                <a:rPr lang="zh-CN" altLang="en-US" sz="22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放在锅里能使水沸腾起来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——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法国马克思主义学者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2A299103-5930-4DE2-81E5-7805B54C48F3}"/>
              </a:ext>
            </a:extLst>
          </p:cNvPr>
          <p:cNvSpPr/>
          <p:nvPr/>
        </p:nvSpPr>
        <p:spPr>
          <a:xfrm>
            <a:off x="3350461" y="2932193"/>
            <a:ext cx="395558" cy="1315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C63564-5C3B-4741-B5DD-9599E77CC609}"/>
              </a:ext>
            </a:extLst>
          </p:cNvPr>
          <p:cNvSpPr txBox="1"/>
          <p:nvPr/>
        </p:nvSpPr>
        <p:spPr>
          <a:xfrm>
            <a:off x="3867624" y="2861495"/>
            <a:ext cx="4113118" cy="145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①第一次较为完整系统地阐述了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的基本原理，阐明了社会发展的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>
              <a:lnSpc>
                <a:spcPts val="27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②标志着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的诞生。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DB6F2F-20CD-4607-8019-0882DF86B28A}"/>
              </a:ext>
            </a:extLst>
          </p:cNvPr>
          <p:cNvSpPr txBox="1"/>
          <p:nvPr/>
        </p:nvSpPr>
        <p:spPr>
          <a:xfrm>
            <a:off x="3890109" y="3205060"/>
            <a:ext cx="1746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科学社会主义</a:t>
            </a:r>
            <a:endParaRPr lang="zh-CN" altLang="en-US" sz="2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CA0BD2C-11DE-4C84-BFB2-EF60B19CA5E5}"/>
              </a:ext>
            </a:extLst>
          </p:cNvPr>
          <p:cNvSpPr txBox="1"/>
          <p:nvPr/>
        </p:nvSpPr>
        <p:spPr>
          <a:xfrm>
            <a:off x="5248178" y="3551631"/>
            <a:ext cx="1257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客观规律</a:t>
            </a:r>
            <a:endParaRPr lang="zh-CN" altLang="en-US" sz="20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3E975C-0702-4AF8-837C-6BEB20C79BE8}"/>
              </a:ext>
            </a:extLst>
          </p:cNvPr>
          <p:cNvSpPr txBox="1"/>
          <p:nvPr/>
        </p:nvSpPr>
        <p:spPr>
          <a:xfrm>
            <a:off x="5143248" y="3899323"/>
            <a:ext cx="1746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973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/>
      <p:bldP spid="28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63843" y="676961"/>
            <a:ext cx="602825" cy="507081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3267;p40">
            <a:extLst>
              <a:ext uri="{FF2B5EF4-FFF2-40B4-BE49-F238E27FC236}">
                <a16:creationId xmlns:a16="http://schemas.microsoft.com/office/drawing/2014/main" id="{358C3EF3-2BB5-45C0-8BCA-0E48A969D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8091" y="676451"/>
            <a:ext cx="6754932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知识拓展：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空想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社会主义和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社会主义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CEC9C7C-217B-406E-924C-6DFDB1FBCC80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9040952"/>
              </p:ext>
            </p:extLst>
          </p:nvPr>
        </p:nvGraphicFramePr>
        <p:xfrm>
          <a:off x="792850" y="1253802"/>
          <a:ext cx="7480710" cy="312007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80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9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0747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DA1F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空想社会主义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科学社会主义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1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相同点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264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不同点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实现理想</a:t>
                      </a:r>
                      <a:endParaRPr lang="en-US" altLang="zh-CN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社会的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力量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82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实现理想</a:t>
                      </a:r>
                      <a:endParaRPr lang="en-US" altLang="zh-CN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社会的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途径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/>
                    </a:p>
                    <a:p>
                      <a:pPr algn="ctr">
                        <a:buNone/>
                      </a:pPr>
                      <a:endParaRPr lang="zh-CN" altLang="en-US" sz="2000" dirty="0"/>
                    </a:p>
                    <a:p>
                      <a:pPr algn="ctr">
                        <a:buNone/>
                      </a:pP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806E35E7-17C9-4293-94E7-99123E4173B9}"/>
              </a:ext>
            </a:extLst>
          </p:cNvPr>
          <p:cNvSpPr txBox="1"/>
          <p:nvPr/>
        </p:nvSpPr>
        <p:spPr>
          <a:xfrm>
            <a:off x="3067670" y="1739456"/>
            <a:ext cx="5163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资本主义、并对未来提出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美好构想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400838C-A18E-446B-B386-46365B983C04}"/>
              </a:ext>
            </a:extLst>
          </p:cNvPr>
          <p:cNvSpPr txBox="1"/>
          <p:nvPr/>
        </p:nvSpPr>
        <p:spPr>
          <a:xfrm>
            <a:off x="2978817" y="2263461"/>
            <a:ext cx="2670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企图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依靠资产阶级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没有认识到无产阶级的力量。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E6EA30A-4970-4769-B319-90C1F9395305}"/>
              </a:ext>
            </a:extLst>
          </p:cNvPr>
          <p:cNvSpPr txBox="1"/>
          <p:nvPr/>
        </p:nvSpPr>
        <p:spPr>
          <a:xfrm>
            <a:off x="5814425" y="2264787"/>
            <a:ext cx="2442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认为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无产阶级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资本主义的掘墓人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和社会主义建设者。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CDD9E3-2557-449E-A040-2A2219B6DD1E}"/>
              </a:ext>
            </a:extLst>
          </p:cNvPr>
          <p:cNvSpPr txBox="1"/>
          <p:nvPr/>
        </p:nvSpPr>
        <p:spPr>
          <a:xfrm>
            <a:off x="2934324" y="3485637"/>
            <a:ext cx="2759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主张在资本主义内部发生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渐进式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和平变革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3FAA80-C342-4BEA-AE1E-C282855A1114}"/>
              </a:ext>
            </a:extLst>
          </p:cNvPr>
          <p:cNvSpPr txBox="1"/>
          <p:nvPr/>
        </p:nvSpPr>
        <p:spPr>
          <a:xfrm>
            <a:off x="5763859" y="3350721"/>
            <a:ext cx="2492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主张通过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阶级斗争和暴力革命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推翻资本主义的统治。</a:t>
            </a:r>
          </a:p>
        </p:txBody>
      </p:sp>
    </p:spTree>
    <p:extLst>
      <p:ext uri="{BB962C8B-B14F-4D97-AF65-F5344CB8AC3E}">
        <p14:creationId xmlns:p14="http://schemas.microsoft.com/office/powerpoint/2010/main" val="53426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521437" y="515646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6615" y="567445"/>
            <a:ext cx="7144912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丰富和发展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：实践之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1848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欧洲革命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472CEC-59A4-4648-A2FE-6D6C66576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" t="3643" r="15056" b="12233"/>
          <a:stretch/>
        </p:blipFill>
        <p:spPr bwMode="auto">
          <a:xfrm>
            <a:off x="696309" y="1173257"/>
            <a:ext cx="4133602" cy="32256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C0A3C99-481B-4B23-88E2-4DC29DDAAD59}"/>
              </a:ext>
            </a:extLst>
          </p:cNvPr>
          <p:cNvGrpSpPr/>
          <p:nvPr/>
        </p:nvGrpSpPr>
        <p:grpSpPr>
          <a:xfrm>
            <a:off x="2328415" y="3889948"/>
            <a:ext cx="1803929" cy="535968"/>
            <a:chOff x="2328415" y="3889948"/>
            <a:chExt cx="1803929" cy="53596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47A0BF07-2B45-4911-98AB-44D1357E77A0}"/>
                </a:ext>
              </a:extLst>
            </p:cNvPr>
            <p:cNvSpPr/>
            <p:nvPr/>
          </p:nvSpPr>
          <p:spPr>
            <a:xfrm>
              <a:off x="3230380" y="3889948"/>
              <a:ext cx="89941" cy="802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6" name="Google Shape;3267;p40">
              <a:extLst>
                <a:ext uri="{FF2B5EF4-FFF2-40B4-BE49-F238E27FC236}">
                  <a16:creationId xmlns:a16="http://schemas.microsoft.com/office/drawing/2014/main" id="{5557723B-1BEB-421D-8ECC-8749B96A9EBB}"/>
                </a:ext>
              </a:extLst>
            </p:cNvPr>
            <p:cNvSpPr txBox="1">
              <a:spLocks/>
            </p:cNvSpPr>
            <p:nvPr/>
          </p:nvSpPr>
          <p:spPr>
            <a:xfrm>
              <a:off x="2328415" y="4116821"/>
              <a:ext cx="1803929" cy="309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accent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1848.1</a:t>
              </a:r>
              <a:r>
                <a:rPr lang="zh-CN" altLang="en-US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意大利</a:t>
              </a:r>
              <a:r>
                <a:rPr lang="zh-CN" altLang="en-US" sz="1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率先爆发</a:t>
              </a:r>
              <a:r>
                <a:rPr lang="zh-CN" altLang="en-US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革命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85723EE-6DA6-467F-9F8A-52C455BB7BD7}"/>
              </a:ext>
            </a:extLst>
          </p:cNvPr>
          <p:cNvGrpSpPr/>
          <p:nvPr/>
        </p:nvGrpSpPr>
        <p:grpSpPr>
          <a:xfrm>
            <a:off x="-66051" y="2109481"/>
            <a:ext cx="2671468" cy="1546499"/>
            <a:chOff x="1393599" y="3576019"/>
            <a:chExt cx="2671468" cy="1546499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7C13AB8-5EF9-4522-9AA2-76F6BD9AC010}"/>
                </a:ext>
              </a:extLst>
            </p:cNvPr>
            <p:cNvSpPr/>
            <p:nvPr/>
          </p:nvSpPr>
          <p:spPr>
            <a:xfrm>
              <a:off x="3230380" y="3889948"/>
              <a:ext cx="89941" cy="802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0" name="Google Shape;3267;p40">
              <a:extLst>
                <a:ext uri="{FF2B5EF4-FFF2-40B4-BE49-F238E27FC236}">
                  <a16:creationId xmlns:a16="http://schemas.microsoft.com/office/drawing/2014/main" id="{77E9B1CB-9869-4186-B8E0-544AB77D0D1E}"/>
                </a:ext>
              </a:extLst>
            </p:cNvPr>
            <p:cNvSpPr txBox="1">
              <a:spLocks/>
            </p:cNvSpPr>
            <p:nvPr/>
          </p:nvSpPr>
          <p:spPr>
            <a:xfrm>
              <a:off x="1393599" y="3576019"/>
              <a:ext cx="2671468" cy="1546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accent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1848.2</a:t>
              </a:r>
            </a:p>
            <a:p>
              <a:r>
                <a:rPr lang="zh-CN" altLang="en-US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巴黎起义</a:t>
              </a:r>
              <a:endParaRPr lang="en-US" altLang="zh-CN" sz="1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法国二月革命</a:t>
              </a:r>
              <a:endPara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推翻七月王朝</a:t>
              </a:r>
              <a:endParaRPr lang="en-US" altLang="zh-CN" sz="1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把</a:t>
              </a:r>
              <a:r>
                <a:rPr lang="en-US" altLang="zh-CN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1848</a:t>
              </a:r>
              <a:r>
                <a:rPr lang="zh-CN" altLang="en-US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年革命</a:t>
              </a:r>
              <a:endParaRPr lang="en-US" altLang="zh-CN" sz="1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推向高潮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8BB7E5F-9771-4C78-B390-E0E2C9247737}"/>
              </a:ext>
            </a:extLst>
          </p:cNvPr>
          <p:cNvGrpSpPr/>
          <p:nvPr/>
        </p:nvGrpSpPr>
        <p:grpSpPr>
          <a:xfrm>
            <a:off x="1674183" y="1398430"/>
            <a:ext cx="2671468" cy="569372"/>
            <a:chOff x="1894646" y="3400871"/>
            <a:chExt cx="2671468" cy="56937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102F734-3CC4-41D0-928E-473D8216F4B4}"/>
                </a:ext>
              </a:extLst>
            </p:cNvPr>
            <p:cNvSpPr/>
            <p:nvPr/>
          </p:nvSpPr>
          <p:spPr>
            <a:xfrm>
              <a:off x="3230380" y="3889948"/>
              <a:ext cx="89941" cy="802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" name="Google Shape;3267;p40">
              <a:extLst>
                <a:ext uri="{FF2B5EF4-FFF2-40B4-BE49-F238E27FC236}">
                  <a16:creationId xmlns:a16="http://schemas.microsoft.com/office/drawing/2014/main" id="{E16557BD-CABD-45D1-ABA2-686E55784842}"/>
                </a:ext>
              </a:extLst>
            </p:cNvPr>
            <p:cNvSpPr txBox="1">
              <a:spLocks/>
            </p:cNvSpPr>
            <p:nvPr/>
          </p:nvSpPr>
          <p:spPr>
            <a:xfrm>
              <a:off x="1894646" y="3400871"/>
              <a:ext cx="2671468" cy="36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accent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1848.3</a:t>
              </a:r>
              <a:r>
                <a:rPr lang="zh-CN" altLang="en-US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柏林革命</a:t>
              </a:r>
              <a:endParaRPr lang="en-US" altLang="zh-CN" sz="18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德意志三月革命</a:t>
              </a:r>
              <a:r>
                <a:rPr lang="zh-CN" altLang="en-US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扩张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301C94B-31FF-43D1-9EA6-E426B9F68E14}"/>
              </a:ext>
            </a:extLst>
          </p:cNvPr>
          <p:cNvGrpSpPr/>
          <p:nvPr/>
        </p:nvGrpSpPr>
        <p:grpSpPr>
          <a:xfrm>
            <a:off x="2032042" y="2261931"/>
            <a:ext cx="2671468" cy="450812"/>
            <a:chOff x="1939616" y="3519431"/>
            <a:chExt cx="2671468" cy="450812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446DCC3B-4729-4725-BF7A-C31073F448F3}"/>
                </a:ext>
              </a:extLst>
            </p:cNvPr>
            <p:cNvSpPr/>
            <p:nvPr/>
          </p:nvSpPr>
          <p:spPr>
            <a:xfrm>
              <a:off x="3230380" y="3889948"/>
              <a:ext cx="89941" cy="802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62" name="Google Shape;3267;p40">
              <a:extLst>
                <a:ext uri="{FF2B5EF4-FFF2-40B4-BE49-F238E27FC236}">
                  <a16:creationId xmlns:a16="http://schemas.microsoft.com/office/drawing/2014/main" id="{02C02369-F105-4F02-85B3-ABB9E341B1A4}"/>
                </a:ext>
              </a:extLst>
            </p:cNvPr>
            <p:cNvSpPr txBox="1">
              <a:spLocks/>
            </p:cNvSpPr>
            <p:nvPr/>
          </p:nvSpPr>
          <p:spPr>
            <a:xfrm>
              <a:off x="1939616" y="3519431"/>
              <a:ext cx="2671468" cy="36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accent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r>
                <a:rPr lang="en-US" altLang="zh-CN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1848.3</a:t>
              </a:r>
              <a:r>
                <a:rPr lang="zh-CN" altLang="en-US" sz="1800" dirty="0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维也纳游行</a:t>
              </a: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DDC25A19-09C4-4760-AA08-DBC738F2E0B0}"/>
              </a:ext>
            </a:extLst>
          </p:cNvPr>
          <p:cNvSpPr txBox="1"/>
          <p:nvPr/>
        </p:nvSpPr>
        <p:spPr>
          <a:xfrm>
            <a:off x="4874881" y="1105900"/>
            <a:ext cx="37153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1848年革命，也称民族之春，是在1848年欧洲各国爆发的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一系列武装革命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，主要是欧洲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平民对抗君权独裁的武装革命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，革命浪潮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波及到几乎整个欧洲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这一系列革命大多都迅速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以失败告终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，尽管如此，1848年革命还是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沉重打击封建势力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，造成了各国君主与贵族体制动荡，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促进资本主义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进一步发展，并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间接导致了德意志统一及意大利统一运动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在这场革命中，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无产阶级也发挥了重要作用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463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521437" y="515646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6615" y="567445"/>
            <a:ext cx="7144912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丰富和发展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：实践之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1848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欧洲革命</a:t>
            </a:r>
          </a:p>
        </p:txBody>
      </p:sp>
      <p:pic>
        <p:nvPicPr>
          <p:cNvPr id="66" name="Picture 5">
            <a:extLst>
              <a:ext uri="{FF2B5EF4-FFF2-40B4-BE49-F238E27FC236}">
                <a16:creationId xmlns:a16="http://schemas.microsoft.com/office/drawing/2014/main" id="{330BCA54-26EF-40DD-9BB3-3E19EB67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14" y="1147670"/>
            <a:ext cx="2556308" cy="31638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CBA3543-08B6-42B8-B72E-D1ECD0BDCA27}"/>
              </a:ext>
            </a:extLst>
          </p:cNvPr>
          <p:cNvSpPr txBox="1"/>
          <p:nvPr/>
        </p:nvSpPr>
        <p:spPr>
          <a:xfrm>
            <a:off x="3464231" y="1194678"/>
            <a:ext cx="48423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马克思、恩格斯和共产主义者同盟盟员以极大的革命热情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支持并参加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了这场斗争。</a:t>
            </a:r>
            <a:endParaRPr lang="en-US" altLang="zh-CN" sz="22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马克思、恩格斯在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新莱茵报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上发表评论，号召人民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用革命暴力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来对付反革命的恐怖，公开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号召工人参加武装起义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1848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年，德意志革命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以失败告终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，马克思和恩格斯离开德国，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流亡伦敦</a:t>
            </a:r>
            <a:r>
              <a:rPr lang="zh-CN" altLang="en-US" sz="22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F2D13A0-EB72-49AB-A927-8D83A4F1D9E8}"/>
              </a:ext>
            </a:extLst>
          </p:cNvPr>
          <p:cNvGrpSpPr/>
          <p:nvPr/>
        </p:nvGrpSpPr>
        <p:grpSpPr>
          <a:xfrm>
            <a:off x="3458830" y="2291599"/>
            <a:ext cx="4885461" cy="2075453"/>
            <a:chOff x="676757" y="1097695"/>
            <a:chExt cx="7790485" cy="165301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6E71DC4-008D-45C5-843D-C68550D87447}"/>
                </a:ext>
              </a:extLst>
            </p:cNvPr>
            <p:cNvGrpSpPr/>
            <p:nvPr/>
          </p:nvGrpSpPr>
          <p:grpSpPr>
            <a:xfrm>
              <a:off x="676757" y="1097695"/>
              <a:ext cx="7790485" cy="1653016"/>
              <a:chOff x="1194667" y="1216239"/>
              <a:chExt cx="6617332" cy="3698946"/>
            </a:xfrm>
          </p:grpSpPr>
          <p:sp>
            <p:nvSpPr>
              <p:cNvPr id="44" name="任意多边形 9">
                <a:extLst>
                  <a:ext uri="{FF2B5EF4-FFF2-40B4-BE49-F238E27FC236}">
                    <a16:creationId xmlns:a16="http://schemas.microsoft.com/office/drawing/2014/main" id="{D36551CB-2B50-4700-A6BF-51993EDE9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667" y="1216239"/>
                <a:ext cx="6617332" cy="3698946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2200" dirty="0"/>
              </a:p>
            </p:txBody>
          </p:sp>
          <p:sp>
            <p:nvSpPr>
              <p:cNvPr id="46" name="任意多边形 10">
                <a:extLst>
                  <a:ext uri="{FF2B5EF4-FFF2-40B4-BE49-F238E27FC236}">
                    <a16:creationId xmlns:a16="http://schemas.microsoft.com/office/drawing/2014/main" id="{F48FDCC2-2D67-408C-A8D6-3D0077AC3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88" y="1370973"/>
                <a:ext cx="6375691" cy="3407552"/>
              </a:xfrm>
              <a:custGeom>
                <a:avLst/>
                <a:gdLst>
                  <a:gd name="T0" fmla="*/ 380109 w 8817618"/>
                  <a:gd name="T1" fmla="*/ 0 h 2876550"/>
                  <a:gd name="T2" fmla="*/ 7803137 w 8817618"/>
                  <a:gd name="T3" fmla="*/ 0 h 2876550"/>
                  <a:gd name="T4" fmla="*/ 7833009 w 8817618"/>
                  <a:gd name="T5" fmla="*/ 126717 h 2876550"/>
                  <a:gd name="T6" fmla="*/ 8183249 w 8817618"/>
                  <a:gd name="T7" fmla="*/ 325546 h 2876550"/>
                  <a:gd name="T8" fmla="*/ 8183249 w 8817618"/>
                  <a:gd name="T9" fmla="*/ 1929681 h 2876550"/>
                  <a:gd name="T10" fmla="*/ 7803137 w 8817618"/>
                  <a:gd name="T11" fmla="*/ 2255226 h 2876550"/>
                  <a:gd name="T12" fmla="*/ 7810485 w 8817618"/>
                  <a:gd name="T13" fmla="*/ 2286394 h 2876550"/>
                  <a:gd name="T14" fmla="*/ 372761 w 8817618"/>
                  <a:gd name="T15" fmla="*/ 2286394 h 2876550"/>
                  <a:gd name="T16" fmla="*/ 380108 w 8817618"/>
                  <a:gd name="T17" fmla="*/ 2255226 h 2876550"/>
                  <a:gd name="T18" fmla="*/ 76604 w 8817618"/>
                  <a:gd name="T19" fmla="*/ 1936295 h 2876550"/>
                  <a:gd name="T20" fmla="*/ 0 w 8817618"/>
                  <a:gd name="T21" fmla="*/ 1929681 h 2876550"/>
                  <a:gd name="T22" fmla="*/ 0 w 8817618"/>
                  <a:gd name="T23" fmla="*/ 325546 h 2876550"/>
                  <a:gd name="T24" fmla="*/ 380109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817618"/>
                  <a:gd name="T40" fmla="*/ 0 h 2876550"/>
                  <a:gd name="T41" fmla="*/ 8817618 w 8817618"/>
                  <a:gd name="T42" fmla="*/ 2876550 h 287655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200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30DFC1D-89F9-4CB8-AF74-D4A161A68C5B}"/>
                </a:ext>
              </a:extLst>
            </p:cNvPr>
            <p:cNvSpPr txBox="1"/>
            <p:nvPr/>
          </p:nvSpPr>
          <p:spPr>
            <a:xfrm>
              <a:off x="1085547" y="1223802"/>
              <a:ext cx="6972903" cy="14217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2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“我们铁面无情，但也不向你们要求任何宽恕。当轮到我们动手的时候，我们不会用虚伪的词句来掩饰恐怖手段。” </a:t>
              </a:r>
              <a:endParaRPr lang="en-US" altLang="zh-CN" sz="2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22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——</a:t>
              </a:r>
              <a:r>
                <a:rPr lang="zh-CN" altLang="en-US" sz="22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sz="22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22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新莱茵报</a:t>
              </a:r>
              <a:r>
                <a:rPr lang="en-US" altLang="zh-CN" sz="22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r>
                <a:rPr lang="zh-CN" altLang="en-US" sz="22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停刊结语</a:t>
              </a: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354FE0C6-B8CB-4D38-86EC-0D0CC8B697E1}"/>
              </a:ext>
            </a:extLst>
          </p:cNvPr>
          <p:cNvSpPr txBox="1"/>
          <p:nvPr/>
        </p:nvSpPr>
        <p:spPr>
          <a:xfrm>
            <a:off x="3498635" y="1126324"/>
            <a:ext cx="4773497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在普鲁士反动当局的迫害下，《新莱茵报》被迫停刊，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1849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日，该报用红色油墨印了最后一号。</a:t>
            </a:r>
          </a:p>
        </p:txBody>
      </p:sp>
    </p:spTree>
    <p:extLst>
      <p:ext uri="{BB962C8B-B14F-4D97-AF65-F5344CB8AC3E}">
        <p14:creationId xmlns:p14="http://schemas.microsoft.com/office/powerpoint/2010/main" val="160969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521437" y="515646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6615" y="567445"/>
            <a:ext cx="7144912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丰富和发展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：理论之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资本论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44EA190-2451-4B92-8AF7-ADB1F41B9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8" y="1051856"/>
            <a:ext cx="2519082" cy="3423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233A30-CEA4-4EB8-A362-56428CCA4C93}"/>
              </a:ext>
            </a:extLst>
          </p:cNvPr>
          <p:cNvGrpSpPr/>
          <p:nvPr/>
        </p:nvGrpSpPr>
        <p:grpSpPr>
          <a:xfrm>
            <a:off x="3434648" y="1143435"/>
            <a:ext cx="4915828" cy="2188824"/>
            <a:chOff x="3768078" y="1234368"/>
            <a:chExt cx="4561244" cy="427482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DBB8918-E58F-44C2-84A4-5E4DCA382A3B}"/>
                </a:ext>
              </a:extLst>
            </p:cNvPr>
            <p:cNvGrpSpPr/>
            <p:nvPr/>
          </p:nvGrpSpPr>
          <p:grpSpPr>
            <a:xfrm>
              <a:off x="3768078" y="1234368"/>
              <a:ext cx="4561244" cy="4274820"/>
              <a:chOff x="3675088" y="1165764"/>
              <a:chExt cx="4561244" cy="4274820"/>
            </a:xfrm>
          </p:grpSpPr>
          <p:sp>
            <p:nvSpPr>
              <p:cNvPr id="23" name="任意多边形 48">
                <a:extLst>
                  <a:ext uri="{FF2B5EF4-FFF2-40B4-BE49-F238E27FC236}">
                    <a16:creationId xmlns:a16="http://schemas.microsoft.com/office/drawing/2014/main" id="{4455714F-B80A-436D-80CF-57961C2A1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5088" y="1165764"/>
                <a:ext cx="4561244" cy="4274820"/>
              </a:xfrm>
              <a:custGeom>
                <a:avLst/>
                <a:gdLst>
                  <a:gd name="T0" fmla="*/ 863046 w 7245131"/>
                  <a:gd name="T1" fmla="*/ 3707 h 3408812"/>
                  <a:gd name="T2" fmla="*/ 1033632 w 7245131"/>
                  <a:gd name="T3" fmla="*/ 29260 h 3408812"/>
                  <a:gd name="T4" fmla="*/ 1391671 w 7245131"/>
                  <a:gd name="T5" fmla="*/ 10708 h 3408812"/>
                  <a:gd name="T6" fmla="*/ 1929813 w 7245131"/>
                  <a:gd name="T7" fmla="*/ 3707 h 3408812"/>
                  <a:gd name="T8" fmla="*/ 2672739 w 7245131"/>
                  <a:gd name="T9" fmla="*/ 132442 h 3408812"/>
                  <a:gd name="T10" fmla="*/ 3072777 w 7245131"/>
                  <a:gd name="T11" fmla="*/ 3707 h 3408812"/>
                  <a:gd name="T12" fmla="*/ 4308137 w 7245131"/>
                  <a:gd name="T13" fmla="*/ 9093 h 3408812"/>
                  <a:gd name="T14" fmla="*/ 4634828 w 7245131"/>
                  <a:gd name="T15" fmla="*/ 153898 h 3408812"/>
                  <a:gd name="T16" fmla="*/ 4920569 w 7245131"/>
                  <a:gd name="T17" fmla="*/ 46618 h 3408812"/>
                  <a:gd name="T18" fmla="*/ 5511100 w 7245131"/>
                  <a:gd name="T19" fmla="*/ 68074 h 3408812"/>
                  <a:gd name="T20" fmla="*/ 5853990 w 7245131"/>
                  <a:gd name="T21" fmla="*/ 25162 h 3408812"/>
                  <a:gd name="T22" fmla="*/ 6693386 w 7245131"/>
                  <a:gd name="T23" fmla="*/ 0 h 3408812"/>
                  <a:gd name="T24" fmla="*/ 7130300 w 7245131"/>
                  <a:gd name="T25" fmla="*/ 68074 h 3408812"/>
                  <a:gd name="T26" fmla="*/ 7244904 w 7245131"/>
                  <a:gd name="T27" fmla="*/ 131446 h 3408812"/>
                  <a:gd name="T28" fmla="*/ 7182636 w 7245131"/>
                  <a:gd name="T29" fmla="*/ 1311518 h 3408812"/>
                  <a:gd name="T30" fmla="*/ 7144537 w 7245131"/>
                  <a:gd name="T31" fmla="*/ 1719180 h 3408812"/>
                  <a:gd name="T32" fmla="*/ 7201685 w 7245131"/>
                  <a:gd name="T33" fmla="*/ 2083929 h 3408812"/>
                  <a:gd name="T34" fmla="*/ 7068340 w 7245131"/>
                  <a:gd name="T35" fmla="*/ 2513046 h 3408812"/>
                  <a:gd name="T36" fmla="*/ 7239784 w 7245131"/>
                  <a:gd name="T37" fmla="*/ 2791973 h 3408812"/>
                  <a:gd name="T38" fmla="*/ 7239784 w 7245131"/>
                  <a:gd name="T39" fmla="*/ 3306913 h 3408812"/>
                  <a:gd name="T40" fmla="*/ 7182636 w 7245131"/>
                  <a:gd name="T41" fmla="*/ 3650207 h 3408812"/>
                  <a:gd name="T42" fmla="*/ 7244904 w 7245131"/>
                  <a:gd name="T43" fmla="*/ 3839317 h 3408812"/>
                  <a:gd name="T44" fmla="*/ 6550436 w 7245131"/>
                  <a:gd name="T45" fmla="*/ 3714702 h 3408812"/>
                  <a:gd name="T46" fmla="*/ 6207547 w 7245131"/>
                  <a:gd name="T47" fmla="*/ 3736158 h 3408812"/>
                  <a:gd name="T48" fmla="*/ 5559867 w 7245131"/>
                  <a:gd name="T49" fmla="*/ 3757614 h 3408812"/>
                  <a:gd name="T50" fmla="*/ 5140780 w 7245131"/>
                  <a:gd name="T51" fmla="*/ 3800525 h 3408812"/>
                  <a:gd name="T52" fmla="*/ 4645495 w 7245131"/>
                  <a:gd name="T53" fmla="*/ 3779069 h 3408812"/>
                  <a:gd name="T54" fmla="*/ 4054964 w 7245131"/>
                  <a:gd name="T55" fmla="*/ 3779069 h 3408812"/>
                  <a:gd name="T56" fmla="*/ 3689629 w 7245131"/>
                  <a:gd name="T57" fmla="*/ 3837195 h 3408812"/>
                  <a:gd name="T58" fmla="*/ 3110197 w 7245131"/>
                  <a:gd name="T59" fmla="*/ 3824510 h 3408812"/>
                  <a:gd name="T60" fmla="*/ 2702456 w 7245131"/>
                  <a:gd name="T61" fmla="*/ 3757614 h 3408812"/>
                  <a:gd name="T62" fmla="*/ 2400564 w 7245131"/>
                  <a:gd name="T63" fmla="*/ 3839317 h 3408812"/>
                  <a:gd name="T64" fmla="*/ 949911 w 7245131"/>
                  <a:gd name="T65" fmla="*/ 3779069 h 3408812"/>
                  <a:gd name="T66" fmla="*/ 187935 w 7245131"/>
                  <a:gd name="T67" fmla="*/ 3821981 h 3408812"/>
                  <a:gd name="T68" fmla="*/ 16651 w 7245131"/>
                  <a:gd name="T69" fmla="*/ 3838985 h 3408812"/>
                  <a:gd name="T70" fmla="*/ 96448 w 7245131"/>
                  <a:gd name="T71" fmla="*/ 3522736 h 3408812"/>
                  <a:gd name="T72" fmla="*/ 0 w 7245131"/>
                  <a:gd name="T73" fmla="*/ 2988713 h 3408812"/>
                  <a:gd name="T74" fmla="*/ 172646 w 7245131"/>
                  <a:gd name="T75" fmla="*/ 2879060 h 3408812"/>
                  <a:gd name="T76" fmla="*/ 153596 w 7245131"/>
                  <a:gd name="T77" fmla="*/ 2685957 h 3408812"/>
                  <a:gd name="T78" fmla="*/ 1201 w 7245131"/>
                  <a:gd name="T79" fmla="*/ 2449943 h 3408812"/>
                  <a:gd name="T80" fmla="*/ 96448 w 7245131"/>
                  <a:gd name="T81" fmla="*/ 2020825 h 3408812"/>
                  <a:gd name="T82" fmla="*/ 0 w 7245131"/>
                  <a:gd name="T83" fmla="*/ 1824788 h 3408812"/>
                  <a:gd name="T84" fmla="*/ 39300 w 7245131"/>
                  <a:gd name="T85" fmla="*/ 1291326 h 3408812"/>
                  <a:gd name="T86" fmla="*/ 0 w 7245131"/>
                  <a:gd name="T87" fmla="*/ 0 h 340881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7245131" h="3408812">
                    <a:moveTo>
                      <a:pt x="0" y="0"/>
                    </a:moveTo>
                    <a:lnTo>
                      <a:pt x="861412" y="0"/>
                    </a:lnTo>
                    <a:lnTo>
                      <a:pt x="863073" y="3291"/>
                    </a:lnTo>
                    <a:lnTo>
                      <a:pt x="864719" y="0"/>
                    </a:lnTo>
                    <a:lnTo>
                      <a:pt x="944475" y="0"/>
                    </a:lnTo>
                    <a:lnTo>
                      <a:pt x="1033664" y="25979"/>
                    </a:lnTo>
                    <a:cubicBezTo>
                      <a:pt x="1103228" y="46242"/>
                      <a:pt x="1173078" y="65292"/>
                      <a:pt x="1244073" y="79491"/>
                    </a:cubicBezTo>
                    <a:cubicBezTo>
                      <a:pt x="1280008" y="86678"/>
                      <a:pt x="1333468" y="33410"/>
                      <a:pt x="1358373" y="22341"/>
                    </a:cubicBezTo>
                    <a:cubicBezTo>
                      <a:pt x="1367548" y="18263"/>
                      <a:pt x="1379279" y="13843"/>
                      <a:pt x="1391715" y="9507"/>
                    </a:cubicBezTo>
                    <a:lnTo>
                      <a:pt x="1420677" y="0"/>
                    </a:lnTo>
                    <a:lnTo>
                      <a:pt x="1889061" y="0"/>
                    </a:lnTo>
                    <a:lnTo>
                      <a:pt x="1929873" y="3291"/>
                    </a:lnTo>
                    <a:cubicBezTo>
                      <a:pt x="1952628" y="5819"/>
                      <a:pt x="1966545" y="31152"/>
                      <a:pt x="1987023" y="41391"/>
                    </a:cubicBezTo>
                    <a:cubicBezTo>
                      <a:pt x="2004984" y="50371"/>
                      <a:pt x="2024315" y="57462"/>
                      <a:pt x="2044173" y="60441"/>
                    </a:cubicBezTo>
                    <a:cubicBezTo>
                      <a:pt x="2311999" y="100615"/>
                      <a:pt x="2406696" y="100958"/>
                      <a:pt x="2672823" y="117591"/>
                    </a:cubicBezTo>
                    <a:cubicBezTo>
                      <a:pt x="2749023" y="111241"/>
                      <a:pt x="2827748" y="119006"/>
                      <a:pt x="2901423" y="98541"/>
                    </a:cubicBezTo>
                    <a:cubicBezTo>
                      <a:pt x="2945543" y="86285"/>
                      <a:pt x="2972282" y="36821"/>
                      <a:pt x="3015723" y="22341"/>
                    </a:cubicBezTo>
                    <a:lnTo>
                      <a:pt x="3072873" y="3291"/>
                    </a:lnTo>
                    <a:lnTo>
                      <a:pt x="3074843" y="0"/>
                    </a:lnTo>
                    <a:lnTo>
                      <a:pt x="4296332" y="0"/>
                    </a:lnTo>
                    <a:lnTo>
                      <a:pt x="4308272" y="8073"/>
                    </a:lnTo>
                    <a:cubicBezTo>
                      <a:pt x="4368319" y="49048"/>
                      <a:pt x="4292937" y="-3328"/>
                      <a:pt x="4501623" y="41391"/>
                    </a:cubicBezTo>
                    <a:cubicBezTo>
                      <a:pt x="4535060" y="48556"/>
                      <a:pt x="4565123" y="66791"/>
                      <a:pt x="4596873" y="79491"/>
                    </a:cubicBezTo>
                    <a:cubicBezTo>
                      <a:pt x="4609573" y="98541"/>
                      <a:pt x="4615923" y="123941"/>
                      <a:pt x="4634973" y="136641"/>
                    </a:cubicBezTo>
                    <a:cubicBezTo>
                      <a:pt x="4691809" y="174532"/>
                      <a:pt x="4769197" y="146020"/>
                      <a:pt x="4825473" y="136641"/>
                    </a:cubicBezTo>
                    <a:cubicBezTo>
                      <a:pt x="4844523" y="123941"/>
                      <a:pt x="4866434" y="114730"/>
                      <a:pt x="4882623" y="98541"/>
                    </a:cubicBezTo>
                    <a:cubicBezTo>
                      <a:pt x="4898812" y="82352"/>
                      <a:pt x="4902845" y="55694"/>
                      <a:pt x="4920723" y="41391"/>
                    </a:cubicBezTo>
                    <a:cubicBezTo>
                      <a:pt x="4936403" y="28847"/>
                      <a:pt x="4958823" y="28691"/>
                      <a:pt x="4977873" y="22341"/>
                    </a:cubicBezTo>
                    <a:cubicBezTo>
                      <a:pt x="5136623" y="28691"/>
                      <a:pt x="5295650" y="30071"/>
                      <a:pt x="5454123" y="41391"/>
                    </a:cubicBezTo>
                    <a:cubicBezTo>
                      <a:pt x="5474152" y="42822"/>
                      <a:pt x="5493312" y="51461"/>
                      <a:pt x="5511273" y="60441"/>
                    </a:cubicBezTo>
                    <a:cubicBezTo>
                      <a:pt x="5531751" y="70680"/>
                      <a:pt x="5549373" y="85841"/>
                      <a:pt x="5568423" y="98541"/>
                    </a:cubicBezTo>
                    <a:cubicBezTo>
                      <a:pt x="5619223" y="92191"/>
                      <a:pt x="5671156" y="91908"/>
                      <a:pt x="5720823" y="79491"/>
                    </a:cubicBezTo>
                    <a:cubicBezTo>
                      <a:pt x="5968660" y="17532"/>
                      <a:pt x="5661417" y="60892"/>
                      <a:pt x="5854173" y="22341"/>
                    </a:cubicBezTo>
                    <a:cubicBezTo>
                      <a:pt x="5886186" y="15939"/>
                      <a:pt x="5914295" y="10510"/>
                      <a:pt x="5939540" y="5880"/>
                    </a:cubicBezTo>
                    <a:lnTo>
                      <a:pt x="5973877" y="0"/>
                    </a:lnTo>
                    <a:lnTo>
                      <a:pt x="6693596" y="0"/>
                    </a:lnTo>
                    <a:lnTo>
                      <a:pt x="6711423" y="3291"/>
                    </a:lnTo>
                    <a:cubicBezTo>
                      <a:pt x="6750555" y="12322"/>
                      <a:pt x="6785640" y="38886"/>
                      <a:pt x="6825723" y="41391"/>
                    </a:cubicBezTo>
                    <a:lnTo>
                      <a:pt x="7130523" y="60441"/>
                    </a:lnTo>
                    <a:cubicBezTo>
                      <a:pt x="7203032" y="84611"/>
                      <a:pt x="7221761" y="96105"/>
                      <a:pt x="7239193" y="98191"/>
                    </a:cubicBezTo>
                    <a:lnTo>
                      <a:pt x="7245131" y="97532"/>
                    </a:lnTo>
                    <a:lnTo>
                      <a:pt x="7245131" y="116707"/>
                    </a:lnTo>
                    <a:lnTo>
                      <a:pt x="7245131" y="1034797"/>
                    </a:lnTo>
                    <a:lnTo>
                      <a:pt x="7240011" y="1050157"/>
                    </a:lnTo>
                    <a:cubicBezTo>
                      <a:pt x="7166153" y="1197873"/>
                      <a:pt x="7230744" y="1020809"/>
                      <a:pt x="7182861" y="1164457"/>
                    </a:cubicBezTo>
                    <a:cubicBezTo>
                      <a:pt x="7176511" y="1227957"/>
                      <a:pt x="7175572" y="1292233"/>
                      <a:pt x="7163811" y="1354957"/>
                    </a:cubicBezTo>
                    <a:cubicBezTo>
                      <a:pt x="7156410" y="1394430"/>
                      <a:pt x="7125711" y="1469257"/>
                      <a:pt x="7125711" y="1469257"/>
                    </a:cubicBezTo>
                    <a:cubicBezTo>
                      <a:pt x="7132061" y="1488307"/>
                      <a:pt x="7139477" y="1507034"/>
                      <a:pt x="7144761" y="1526407"/>
                    </a:cubicBezTo>
                    <a:cubicBezTo>
                      <a:pt x="7158539" y="1576925"/>
                      <a:pt x="7166302" y="1629131"/>
                      <a:pt x="7182861" y="1678807"/>
                    </a:cubicBezTo>
                    <a:lnTo>
                      <a:pt x="7220961" y="1793107"/>
                    </a:lnTo>
                    <a:cubicBezTo>
                      <a:pt x="7214611" y="1812157"/>
                      <a:pt x="7214455" y="1834577"/>
                      <a:pt x="7201911" y="1850257"/>
                    </a:cubicBezTo>
                    <a:cubicBezTo>
                      <a:pt x="7187608" y="1868135"/>
                      <a:pt x="7162144" y="1873457"/>
                      <a:pt x="7144761" y="1888357"/>
                    </a:cubicBezTo>
                    <a:cubicBezTo>
                      <a:pt x="7117488" y="1911734"/>
                      <a:pt x="7093961" y="1939157"/>
                      <a:pt x="7068561" y="1964557"/>
                    </a:cubicBezTo>
                    <a:cubicBezTo>
                      <a:pt x="7032267" y="2073439"/>
                      <a:pt x="7030454" y="2053425"/>
                      <a:pt x="7068561" y="2231257"/>
                    </a:cubicBezTo>
                    <a:cubicBezTo>
                      <a:pt x="7073358" y="2253644"/>
                      <a:pt x="7093353" y="2269776"/>
                      <a:pt x="7106661" y="2288407"/>
                    </a:cubicBezTo>
                    <a:cubicBezTo>
                      <a:pt x="7125115" y="2314243"/>
                      <a:pt x="7145604" y="2338596"/>
                      <a:pt x="7163811" y="2364607"/>
                    </a:cubicBezTo>
                    <a:cubicBezTo>
                      <a:pt x="7190070" y="2402120"/>
                      <a:pt x="7214611" y="2440807"/>
                      <a:pt x="7240011" y="2478907"/>
                    </a:cubicBezTo>
                    <a:lnTo>
                      <a:pt x="7245131" y="2486587"/>
                    </a:lnTo>
                    <a:lnTo>
                      <a:pt x="7245131" y="2921644"/>
                    </a:lnTo>
                    <a:lnTo>
                      <a:pt x="7240011" y="2936107"/>
                    </a:lnTo>
                    <a:cubicBezTo>
                      <a:pt x="7229772" y="2956585"/>
                      <a:pt x="7214611" y="2974207"/>
                      <a:pt x="7201911" y="2993257"/>
                    </a:cubicBezTo>
                    <a:cubicBezTo>
                      <a:pt x="7189211" y="3044057"/>
                      <a:pt x="7153542" y="3094310"/>
                      <a:pt x="7163811" y="3145657"/>
                    </a:cubicBezTo>
                    <a:cubicBezTo>
                      <a:pt x="7170161" y="3177407"/>
                      <a:pt x="7169463" y="3211430"/>
                      <a:pt x="7182861" y="3240907"/>
                    </a:cubicBezTo>
                    <a:cubicBezTo>
                      <a:pt x="7195813" y="3269401"/>
                      <a:pt x="7216364" y="3301608"/>
                      <a:pt x="7240071" y="3332020"/>
                    </a:cubicBezTo>
                    <a:lnTo>
                      <a:pt x="7245131" y="3337921"/>
                    </a:lnTo>
                    <a:lnTo>
                      <a:pt x="7245131" y="3408812"/>
                    </a:lnTo>
                    <a:lnTo>
                      <a:pt x="6643452" y="3408812"/>
                    </a:lnTo>
                    <a:lnTo>
                      <a:pt x="6607791" y="3355320"/>
                    </a:lnTo>
                    <a:cubicBezTo>
                      <a:pt x="6590544" y="3334624"/>
                      <a:pt x="6569691" y="3317220"/>
                      <a:pt x="6550641" y="3298170"/>
                    </a:cubicBezTo>
                    <a:cubicBezTo>
                      <a:pt x="6340791" y="3245707"/>
                      <a:pt x="6586414" y="3281698"/>
                      <a:pt x="6436341" y="3336270"/>
                    </a:cubicBezTo>
                    <a:cubicBezTo>
                      <a:pt x="6382301" y="3355921"/>
                      <a:pt x="6322041" y="3348970"/>
                      <a:pt x="6264891" y="3355320"/>
                    </a:cubicBezTo>
                    <a:cubicBezTo>
                      <a:pt x="6245841" y="3342620"/>
                      <a:pt x="6228219" y="3327459"/>
                      <a:pt x="6207741" y="3317220"/>
                    </a:cubicBezTo>
                    <a:cubicBezTo>
                      <a:pt x="6133477" y="3280088"/>
                      <a:pt x="5959545" y="3276616"/>
                      <a:pt x="5921991" y="3279120"/>
                    </a:cubicBezTo>
                    <a:cubicBezTo>
                      <a:pt x="5899146" y="3280643"/>
                      <a:pt x="5883891" y="3304520"/>
                      <a:pt x="5864841" y="3317220"/>
                    </a:cubicBezTo>
                    <a:lnTo>
                      <a:pt x="5560041" y="3336270"/>
                    </a:lnTo>
                    <a:cubicBezTo>
                      <a:pt x="5519958" y="3338775"/>
                      <a:pt x="5485355" y="3367768"/>
                      <a:pt x="5445741" y="3374370"/>
                    </a:cubicBezTo>
                    <a:cubicBezTo>
                      <a:pt x="5370317" y="3386941"/>
                      <a:pt x="5293341" y="3387070"/>
                      <a:pt x="5217141" y="3393420"/>
                    </a:cubicBezTo>
                    <a:cubicBezTo>
                      <a:pt x="5191741" y="3387070"/>
                      <a:pt x="5166499" y="3380050"/>
                      <a:pt x="5140941" y="3374370"/>
                    </a:cubicBezTo>
                    <a:cubicBezTo>
                      <a:pt x="4923279" y="3326001"/>
                      <a:pt x="5155327" y="3382729"/>
                      <a:pt x="4969491" y="3336270"/>
                    </a:cubicBezTo>
                    <a:cubicBezTo>
                      <a:pt x="4880591" y="3329920"/>
                      <a:pt x="4791764" y="3311986"/>
                      <a:pt x="4702791" y="3317220"/>
                    </a:cubicBezTo>
                    <a:cubicBezTo>
                      <a:pt x="4679935" y="3318564"/>
                      <a:pt x="4667361" y="3348080"/>
                      <a:pt x="4645641" y="3355320"/>
                    </a:cubicBezTo>
                    <a:cubicBezTo>
                      <a:pt x="4608998" y="3367534"/>
                      <a:pt x="4569441" y="3368020"/>
                      <a:pt x="4531341" y="3374370"/>
                    </a:cubicBezTo>
                    <a:lnTo>
                      <a:pt x="4112241" y="3393420"/>
                    </a:lnTo>
                    <a:cubicBezTo>
                      <a:pt x="4089364" y="3392505"/>
                      <a:pt x="4077542" y="3359810"/>
                      <a:pt x="4055091" y="3355320"/>
                    </a:cubicBezTo>
                    <a:cubicBezTo>
                      <a:pt x="3980112" y="3340324"/>
                      <a:pt x="3902691" y="3342620"/>
                      <a:pt x="3826491" y="3336270"/>
                    </a:cubicBezTo>
                    <a:cubicBezTo>
                      <a:pt x="3794741" y="3348970"/>
                      <a:pt x="3761827" y="3359077"/>
                      <a:pt x="3731241" y="3374370"/>
                    </a:cubicBezTo>
                    <a:cubicBezTo>
                      <a:pt x="3715883" y="3382050"/>
                      <a:pt x="3704220" y="3398269"/>
                      <a:pt x="3689745" y="3406928"/>
                    </a:cubicBezTo>
                    <a:lnTo>
                      <a:pt x="3684423" y="3408812"/>
                    </a:lnTo>
                    <a:lnTo>
                      <a:pt x="3134075" y="3408812"/>
                    </a:lnTo>
                    <a:lnTo>
                      <a:pt x="3110294" y="3395665"/>
                    </a:lnTo>
                    <a:cubicBezTo>
                      <a:pt x="3056296" y="3361754"/>
                      <a:pt x="3106853" y="3362072"/>
                      <a:pt x="2969241" y="3336270"/>
                    </a:cubicBezTo>
                    <a:cubicBezTo>
                      <a:pt x="2906517" y="3324509"/>
                      <a:pt x="2842241" y="3323570"/>
                      <a:pt x="2778741" y="3317220"/>
                    </a:cubicBezTo>
                    <a:lnTo>
                      <a:pt x="2702541" y="3336270"/>
                    </a:lnTo>
                    <a:cubicBezTo>
                      <a:pt x="2651741" y="3348970"/>
                      <a:pt x="2600659" y="3360592"/>
                      <a:pt x="2550141" y="3374370"/>
                    </a:cubicBezTo>
                    <a:cubicBezTo>
                      <a:pt x="2530768" y="3379654"/>
                      <a:pt x="2512593" y="3389064"/>
                      <a:pt x="2492991" y="3393420"/>
                    </a:cubicBezTo>
                    <a:lnTo>
                      <a:pt x="2400639" y="3408812"/>
                    </a:lnTo>
                    <a:lnTo>
                      <a:pt x="1015784" y="3408812"/>
                    </a:lnTo>
                    <a:lnTo>
                      <a:pt x="1004964" y="3400688"/>
                    </a:lnTo>
                    <a:cubicBezTo>
                      <a:pt x="987105" y="3384775"/>
                      <a:pt x="969955" y="3366439"/>
                      <a:pt x="949941" y="3355320"/>
                    </a:cubicBezTo>
                    <a:cubicBezTo>
                      <a:pt x="932388" y="3345568"/>
                      <a:pt x="912598" y="3332969"/>
                      <a:pt x="892791" y="3336270"/>
                    </a:cubicBezTo>
                    <a:cubicBezTo>
                      <a:pt x="870207" y="3340034"/>
                      <a:pt x="858461" y="3372520"/>
                      <a:pt x="835641" y="3374370"/>
                    </a:cubicBezTo>
                    <a:cubicBezTo>
                      <a:pt x="620354" y="3391826"/>
                      <a:pt x="403841" y="3387070"/>
                      <a:pt x="187941" y="3393420"/>
                    </a:cubicBezTo>
                    <a:lnTo>
                      <a:pt x="218725" y="3408812"/>
                    </a:lnTo>
                    <a:lnTo>
                      <a:pt x="16442" y="3408812"/>
                    </a:lnTo>
                    <a:lnTo>
                      <a:pt x="16652" y="3408517"/>
                    </a:lnTo>
                    <a:cubicBezTo>
                      <a:pt x="23282" y="3399069"/>
                      <a:pt x="30773" y="3388171"/>
                      <a:pt x="39301" y="3375379"/>
                    </a:cubicBezTo>
                    <a:cubicBezTo>
                      <a:pt x="64701" y="3362679"/>
                      <a:pt x="98995" y="3360387"/>
                      <a:pt x="115501" y="3337279"/>
                    </a:cubicBezTo>
                    <a:cubicBezTo>
                      <a:pt x="164458" y="3268740"/>
                      <a:pt x="117465" y="3190770"/>
                      <a:pt x="96451" y="3127729"/>
                    </a:cubicBezTo>
                    <a:cubicBezTo>
                      <a:pt x="64701" y="3121379"/>
                      <a:pt x="32809" y="3115703"/>
                      <a:pt x="1201" y="3108679"/>
                    </a:cubicBezTo>
                    <a:lnTo>
                      <a:pt x="0" y="3108514"/>
                    </a:lnTo>
                    <a:lnTo>
                      <a:pt x="0" y="2653587"/>
                    </a:lnTo>
                    <a:lnTo>
                      <a:pt x="18193" y="2637287"/>
                    </a:lnTo>
                    <a:cubicBezTo>
                      <a:pt x="48044" y="2613292"/>
                      <a:pt x="20165" y="2656971"/>
                      <a:pt x="96451" y="2613379"/>
                    </a:cubicBezTo>
                    <a:cubicBezTo>
                      <a:pt x="124018" y="2597627"/>
                      <a:pt x="147251" y="2575279"/>
                      <a:pt x="172651" y="2556229"/>
                    </a:cubicBezTo>
                    <a:cubicBezTo>
                      <a:pt x="210299" y="2543680"/>
                      <a:pt x="260094" y="2532651"/>
                      <a:pt x="286951" y="2499079"/>
                    </a:cubicBezTo>
                    <a:cubicBezTo>
                      <a:pt x="299495" y="2483399"/>
                      <a:pt x="299651" y="2460979"/>
                      <a:pt x="306001" y="2441929"/>
                    </a:cubicBezTo>
                    <a:cubicBezTo>
                      <a:pt x="243162" y="2420983"/>
                      <a:pt x="221938" y="2415151"/>
                      <a:pt x="153601" y="2384779"/>
                    </a:cubicBezTo>
                    <a:cubicBezTo>
                      <a:pt x="127651" y="2373245"/>
                      <a:pt x="103503" y="2357866"/>
                      <a:pt x="77401" y="2346679"/>
                    </a:cubicBezTo>
                    <a:cubicBezTo>
                      <a:pt x="58944" y="2338769"/>
                      <a:pt x="28406" y="2345979"/>
                      <a:pt x="20251" y="2327629"/>
                    </a:cubicBezTo>
                    <a:cubicBezTo>
                      <a:pt x="-541" y="2280846"/>
                      <a:pt x="7551" y="2226029"/>
                      <a:pt x="1201" y="2175229"/>
                    </a:cubicBezTo>
                    <a:cubicBezTo>
                      <a:pt x="20251" y="2156179"/>
                      <a:pt x="43407" y="2140495"/>
                      <a:pt x="58351" y="2118079"/>
                    </a:cubicBezTo>
                    <a:cubicBezTo>
                      <a:pt x="69490" y="2101371"/>
                      <a:pt x="75055" y="2080872"/>
                      <a:pt x="77401" y="2060929"/>
                    </a:cubicBezTo>
                    <a:cubicBezTo>
                      <a:pt x="87815" y="1972413"/>
                      <a:pt x="90101" y="1883129"/>
                      <a:pt x="96451" y="1794229"/>
                    </a:cubicBezTo>
                    <a:cubicBezTo>
                      <a:pt x="80905" y="1747590"/>
                      <a:pt x="68726" y="1702074"/>
                      <a:pt x="39301" y="1660879"/>
                    </a:cubicBezTo>
                    <a:cubicBezTo>
                      <a:pt x="31472" y="1649918"/>
                      <a:pt x="21947" y="1640393"/>
                      <a:pt x="11998" y="1631227"/>
                    </a:cubicBezTo>
                    <a:lnTo>
                      <a:pt x="0" y="1620173"/>
                    </a:lnTo>
                    <a:lnTo>
                      <a:pt x="0" y="1162856"/>
                    </a:lnTo>
                    <a:lnTo>
                      <a:pt x="17311" y="1160215"/>
                    </a:lnTo>
                    <a:cubicBezTo>
                      <a:pt x="29303" y="1159085"/>
                      <a:pt x="39100" y="1156567"/>
                      <a:pt x="39301" y="1146529"/>
                    </a:cubicBezTo>
                    <a:cubicBezTo>
                      <a:pt x="45528" y="835182"/>
                      <a:pt x="13901" y="524229"/>
                      <a:pt x="1201" y="213079"/>
                    </a:cubicBezTo>
                    <a:lnTo>
                      <a:pt x="0" y="225673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00F6CA32-4F65-4BA9-9EB7-B86D66DF47F1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26296" y="4061952"/>
                <a:ext cx="610580" cy="1189611"/>
              </a:xfrm>
              <a:custGeom>
                <a:avLst/>
                <a:gdLst>
                  <a:gd name="T0" fmla="*/ 2147483647 w 184"/>
                  <a:gd name="T1" fmla="*/ 2147483647 h 172"/>
                  <a:gd name="T2" fmla="*/ 2147483647 w 184"/>
                  <a:gd name="T3" fmla="*/ 2147483647 h 172"/>
                  <a:gd name="T4" fmla="*/ 2147483647 w 184"/>
                  <a:gd name="T5" fmla="*/ 1717382611 h 172"/>
                  <a:gd name="T6" fmla="*/ 2147483647 w 184"/>
                  <a:gd name="T7" fmla="*/ 1717382611 h 172"/>
                  <a:gd name="T8" fmla="*/ 2147483647 w 184"/>
                  <a:gd name="T9" fmla="*/ 1974993159 h 172"/>
                  <a:gd name="T10" fmla="*/ 2147483647 w 184"/>
                  <a:gd name="T11" fmla="*/ 2147483647 h 172"/>
                  <a:gd name="T12" fmla="*/ 2147483647 w 184"/>
                  <a:gd name="T13" fmla="*/ 2147483647 h 172"/>
                  <a:gd name="T14" fmla="*/ 2147483647 w 184"/>
                  <a:gd name="T15" fmla="*/ 2147483647 h 172"/>
                  <a:gd name="T16" fmla="*/ 2147483647 w 184"/>
                  <a:gd name="T17" fmla="*/ 2147483647 h 172"/>
                  <a:gd name="T18" fmla="*/ 2147483647 w 184"/>
                  <a:gd name="T19" fmla="*/ 2147483647 h 172"/>
                  <a:gd name="T20" fmla="*/ 2147483647 w 184"/>
                  <a:gd name="T21" fmla="*/ 2147483647 h 172"/>
                  <a:gd name="T22" fmla="*/ 2147483647 w 184"/>
                  <a:gd name="T23" fmla="*/ 2147483647 h 172"/>
                  <a:gd name="T24" fmla="*/ 2147483647 w 184"/>
                  <a:gd name="T25" fmla="*/ 2147483647 h 172"/>
                  <a:gd name="T26" fmla="*/ 2147483647 w 184"/>
                  <a:gd name="T27" fmla="*/ 2147483647 h 172"/>
                  <a:gd name="T28" fmla="*/ 2147483647 w 184"/>
                  <a:gd name="T29" fmla="*/ 2147483647 h 172"/>
                  <a:gd name="T30" fmla="*/ 2147483647 w 184"/>
                  <a:gd name="T31" fmla="*/ 2147483647 h 172"/>
                  <a:gd name="T32" fmla="*/ 2147483647 w 184"/>
                  <a:gd name="T33" fmla="*/ 2147483647 h 172"/>
                  <a:gd name="T34" fmla="*/ 2147483647 w 184"/>
                  <a:gd name="T35" fmla="*/ 2147483647 h 172"/>
                  <a:gd name="T36" fmla="*/ 2147483647 w 184"/>
                  <a:gd name="T37" fmla="*/ 2147483647 h 172"/>
                  <a:gd name="T38" fmla="*/ 2147483647 w 184"/>
                  <a:gd name="T39" fmla="*/ 2147483647 h 172"/>
                  <a:gd name="T40" fmla="*/ 2147483647 w 184"/>
                  <a:gd name="T41" fmla="*/ 2147483647 h 172"/>
                  <a:gd name="T42" fmla="*/ 2147483647 w 184"/>
                  <a:gd name="T43" fmla="*/ 2147483647 h 172"/>
                  <a:gd name="T44" fmla="*/ 2147483647 w 184"/>
                  <a:gd name="T45" fmla="*/ 2147483647 h 172"/>
                  <a:gd name="T46" fmla="*/ 2147483647 w 184"/>
                  <a:gd name="T47" fmla="*/ 2147483647 h 172"/>
                  <a:gd name="T48" fmla="*/ 2147483647 w 184"/>
                  <a:gd name="T49" fmla="*/ 2147483647 h 172"/>
                  <a:gd name="T50" fmla="*/ 2147483647 w 184"/>
                  <a:gd name="T51" fmla="*/ 2147483647 h 172"/>
                  <a:gd name="T52" fmla="*/ 2147483647 w 184"/>
                  <a:gd name="T53" fmla="*/ 2147483647 h 172"/>
                  <a:gd name="T54" fmla="*/ 2147483647 w 184"/>
                  <a:gd name="T55" fmla="*/ 2147483647 h 172"/>
                  <a:gd name="T56" fmla="*/ 2147483647 w 184"/>
                  <a:gd name="T57" fmla="*/ 2147483647 h 172"/>
                  <a:gd name="T58" fmla="*/ 513249906 w 184"/>
                  <a:gd name="T59" fmla="*/ 2147483647 h 172"/>
                  <a:gd name="T60" fmla="*/ 2147483647 w 184"/>
                  <a:gd name="T61" fmla="*/ 2147483647 h 172"/>
                  <a:gd name="T62" fmla="*/ 2147483647 w 184"/>
                  <a:gd name="T63" fmla="*/ 2147483647 h 172"/>
                  <a:gd name="T64" fmla="*/ 2147483647 w 184"/>
                  <a:gd name="T65" fmla="*/ 2147483647 h 172"/>
                  <a:gd name="T66" fmla="*/ 2147483647 w 184"/>
                  <a:gd name="T67" fmla="*/ 2147483647 h 172"/>
                  <a:gd name="T68" fmla="*/ 2147483647 w 184"/>
                  <a:gd name="T69" fmla="*/ 2147483647 h 172"/>
                  <a:gd name="T70" fmla="*/ 2147483647 w 184"/>
                  <a:gd name="T71" fmla="*/ 2147483647 h 172"/>
                  <a:gd name="T72" fmla="*/ 2147483647 w 184"/>
                  <a:gd name="T73" fmla="*/ 2147483647 h 172"/>
                  <a:gd name="T74" fmla="*/ 2147483647 w 184"/>
                  <a:gd name="T75" fmla="*/ 2147483647 h 172"/>
                  <a:gd name="T76" fmla="*/ 2147483647 w 184"/>
                  <a:gd name="T77" fmla="*/ 2147483647 h 172"/>
                  <a:gd name="T78" fmla="*/ 2147483647 w 184"/>
                  <a:gd name="T79" fmla="*/ 2147483647 h 172"/>
                  <a:gd name="T80" fmla="*/ 2147483647 w 184"/>
                  <a:gd name="T81" fmla="*/ 2147483647 h 172"/>
                  <a:gd name="T82" fmla="*/ 2147483647 w 184"/>
                  <a:gd name="T83" fmla="*/ 2147483647 h 172"/>
                  <a:gd name="T84" fmla="*/ 2147483647 w 184"/>
                  <a:gd name="T85" fmla="*/ 2147483647 h 172"/>
                  <a:gd name="T86" fmla="*/ 2147483647 w 184"/>
                  <a:gd name="T87" fmla="*/ 2147483647 h 172"/>
                  <a:gd name="T88" fmla="*/ 2147483647 w 184"/>
                  <a:gd name="T89" fmla="*/ 2147483647 h 172"/>
                  <a:gd name="T90" fmla="*/ 2147483647 w 184"/>
                  <a:gd name="T91" fmla="*/ 2147483647 h 172"/>
                  <a:gd name="T92" fmla="*/ 2147483647 w 184"/>
                  <a:gd name="T93" fmla="*/ 2147483647 h 172"/>
                  <a:gd name="T94" fmla="*/ 2147483647 w 184"/>
                  <a:gd name="T95" fmla="*/ 2147483647 h 172"/>
                  <a:gd name="T96" fmla="*/ 2147483647 w 184"/>
                  <a:gd name="T97" fmla="*/ 2147483647 h 172"/>
                  <a:gd name="T98" fmla="*/ 2147483647 w 184"/>
                  <a:gd name="T99" fmla="*/ 2147483647 h 172"/>
                  <a:gd name="T100" fmla="*/ 2147483647 w 184"/>
                  <a:gd name="T101" fmla="*/ 2147483647 h 172"/>
                  <a:gd name="T102" fmla="*/ 2147483647 w 184"/>
                  <a:gd name="T103" fmla="*/ 2147483647 h 172"/>
                  <a:gd name="T104" fmla="*/ 2147483647 w 184"/>
                  <a:gd name="T105" fmla="*/ 2147483647 h 172"/>
                  <a:gd name="T106" fmla="*/ 2147483647 w 184"/>
                  <a:gd name="T107" fmla="*/ 2147483647 h 172"/>
                  <a:gd name="T108" fmla="*/ 2147483647 w 184"/>
                  <a:gd name="T109" fmla="*/ 1631518606 h 172"/>
                  <a:gd name="T110" fmla="*/ 2147483647 w 184"/>
                  <a:gd name="T111" fmla="*/ 601085246 h 172"/>
                  <a:gd name="T112" fmla="*/ 2147483647 w 184"/>
                  <a:gd name="T113" fmla="*/ 2147483647 h 172"/>
                  <a:gd name="T114" fmla="*/ 2147483647 w 184"/>
                  <a:gd name="T115" fmla="*/ 2147483647 h 172"/>
                  <a:gd name="T116" fmla="*/ 2147483647 w 184"/>
                  <a:gd name="T117" fmla="*/ 2147483647 h 172"/>
                  <a:gd name="T118" fmla="*/ 2147483647 w 184"/>
                  <a:gd name="T119" fmla="*/ 944559944 h 172"/>
                  <a:gd name="T120" fmla="*/ 2147483647 w 184"/>
                  <a:gd name="T121" fmla="*/ 858695939 h 17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4"/>
                  <a:gd name="T184" fmla="*/ 0 h 172"/>
                  <a:gd name="T185" fmla="*/ 184 w 184"/>
                  <a:gd name="T186" fmla="*/ 172 h 17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4" h="172">
                    <a:moveTo>
                      <a:pt x="87" y="3"/>
                    </a:moveTo>
                    <a:cubicBezTo>
                      <a:pt x="86" y="3"/>
                      <a:pt x="86" y="6"/>
                      <a:pt x="84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5"/>
                      <a:pt x="86" y="6"/>
                      <a:pt x="85" y="4"/>
                    </a:cubicBezTo>
                    <a:cubicBezTo>
                      <a:pt x="76" y="5"/>
                      <a:pt x="66" y="7"/>
                      <a:pt x="60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5" y="12"/>
                      <a:pt x="52" y="16"/>
                      <a:pt x="52" y="18"/>
                    </a:cubicBezTo>
                    <a:cubicBezTo>
                      <a:pt x="50" y="17"/>
                      <a:pt x="53" y="16"/>
                      <a:pt x="51" y="15"/>
                    </a:cubicBezTo>
                    <a:cubicBezTo>
                      <a:pt x="50" y="16"/>
                      <a:pt x="49" y="17"/>
                      <a:pt x="49" y="18"/>
                    </a:cubicBezTo>
                    <a:cubicBezTo>
                      <a:pt x="33" y="21"/>
                      <a:pt x="27" y="39"/>
                      <a:pt x="17" y="51"/>
                    </a:cubicBezTo>
                    <a:cubicBezTo>
                      <a:pt x="18" y="54"/>
                      <a:pt x="17" y="54"/>
                      <a:pt x="17" y="57"/>
                    </a:cubicBezTo>
                    <a:cubicBezTo>
                      <a:pt x="0" y="80"/>
                      <a:pt x="14" y="126"/>
                      <a:pt x="28" y="144"/>
                    </a:cubicBezTo>
                    <a:cubicBezTo>
                      <a:pt x="43" y="163"/>
                      <a:pt x="66" y="172"/>
                      <a:pt x="90" y="172"/>
                    </a:cubicBezTo>
                    <a:cubicBezTo>
                      <a:pt x="136" y="172"/>
                      <a:pt x="184" y="139"/>
                      <a:pt x="178" y="88"/>
                    </a:cubicBezTo>
                    <a:cubicBezTo>
                      <a:pt x="179" y="88"/>
                      <a:pt x="179" y="87"/>
                      <a:pt x="180" y="87"/>
                    </a:cubicBezTo>
                    <a:cubicBezTo>
                      <a:pt x="180" y="87"/>
                      <a:pt x="181" y="87"/>
                      <a:pt x="181" y="87"/>
                    </a:cubicBezTo>
                    <a:cubicBezTo>
                      <a:pt x="179" y="84"/>
                      <a:pt x="180" y="80"/>
                      <a:pt x="179" y="77"/>
                    </a:cubicBezTo>
                    <a:cubicBezTo>
                      <a:pt x="180" y="77"/>
                      <a:pt x="179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77"/>
                      <a:pt x="182" y="75"/>
                      <a:pt x="180" y="73"/>
                    </a:cubicBezTo>
                    <a:cubicBezTo>
                      <a:pt x="181" y="72"/>
                      <a:pt x="182" y="71"/>
                      <a:pt x="182" y="70"/>
                    </a:cubicBezTo>
                    <a:cubicBezTo>
                      <a:pt x="181" y="69"/>
                      <a:pt x="181" y="67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82" y="66"/>
                      <a:pt x="181" y="64"/>
                      <a:pt x="182" y="63"/>
                    </a:cubicBezTo>
                    <a:cubicBezTo>
                      <a:pt x="176" y="58"/>
                      <a:pt x="169" y="51"/>
                      <a:pt x="168" y="44"/>
                    </a:cubicBezTo>
                    <a:cubicBezTo>
                      <a:pt x="160" y="37"/>
                      <a:pt x="152" y="21"/>
                      <a:pt x="138" y="18"/>
                    </a:cubicBezTo>
                    <a:cubicBezTo>
                      <a:pt x="135" y="12"/>
                      <a:pt x="124" y="8"/>
                      <a:pt x="119" y="8"/>
                    </a:cubicBezTo>
                    <a:cubicBezTo>
                      <a:pt x="115" y="4"/>
                      <a:pt x="107" y="3"/>
                      <a:pt x="100" y="3"/>
                    </a:cubicBezTo>
                    <a:cubicBezTo>
                      <a:pt x="99" y="3"/>
                      <a:pt x="98" y="3"/>
                      <a:pt x="97" y="3"/>
                    </a:cubicBezTo>
                    <a:cubicBezTo>
                      <a:pt x="95" y="3"/>
                      <a:pt x="94" y="3"/>
                      <a:pt x="93" y="3"/>
                    </a:cubicBezTo>
                    <a:cubicBezTo>
                      <a:pt x="91" y="3"/>
                      <a:pt x="89" y="3"/>
                      <a:pt x="87" y="3"/>
                    </a:cubicBezTo>
                    <a:moveTo>
                      <a:pt x="87" y="13"/>
                    </a:moveTo>
                    <a:cubicBezTo>
                      <a:pt x="87" y="17"/>
                      <a:pt x="81" y="15"/>
                      <a:pt x="79" y="18"/>
                    </a:cubicBezTo>
                    <a:cubicBezTo>
                      <a:pt x="83" y="20"/>
                      <a:pt x="79" y="27"/>
                      <a:pt x="83" y="28"/>
                    </a:cubicBezTo>
                    <a:cubicBezTo>
                      <a:pt x="80" y="31"/>
                      <a:pt x="83" y="35"/>
                      <a:pt x="85" y="35"/>
                    </a:cubicBezTo>
                    <a:cubicBezTo>
                      <a:pt x="85" y="35"/>
                      <a:pt x="86" y="35"/>
                      <a:pt x="86" y="34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5" y="28"/>
                      <a:pt x="81" y="23"/>
                      <a:pt x="84" y="19"/>
                    </a:cubicBezTo>
                    <a:cubicBezTo>
                      <a:pt x="87" y="21"/>
                      <a:pt x="87" y="30"/>
                      <a:pt x="86" y="33"/>
                    </a:cubicBezTo>
                    <a:cubicBezTo>
                      <a:pt x="87" y="33"/>
                      <a:pt x="86" y="35"/>
                      <a:pt x="88" y="36"/>
                    </a:cubicBezTo>
                    <a:cubicBezTo>
                      <a:pt x="91" y="32"/>
                      <a:pt x="86" y="25"/>
                      <a:pt x="90" y="21"/>
                    </a:cubicBezTo>
                    <a:cubicBezTo>
                      <a:pt x="86" y="19"/>
                      <a:pt x="90" y="14"/>
                      <a:pt x="87" y="13"/>
                    </a:cubicBezTo>
                    <a:moveTo>
                      <a:pt x="96" y="14"/>
                    </a:moveTo>
                    <a:cubicBezTo>
                      <a:pt x="91" y="14"/>
                      <a:pt x="90" y="31"/>
                      <a:pt x="93" y="35"/>
                    </a:cubicBezTo>
                    <a:cubicBezTo>
                      <a:pt x="94" y="32"/>
                      <a:pt x="92" y="28"/>
                      <a:pt x="96" y="26"/>
                    </a:cubicBezTo>
                    <a:cubicBezTo>
                      <a:pt x="95" y="23"/>
                      <a:pt x="96" y="20"/>
                      <a:pt x="98" y="20"/>
                    </a:cubicBezTo>
                    <a:cubicBezTo>
                      <a:pt x="98" y="20"/>
                      <a:pt x="98" y="20"/>
                      <a:pt x="99" y="20"/>
                    </a:cubicBezTo>
                    <a:cubicBezTo>
                      <a:pt x="99" y="19"/>
                      <a:pt x="99" y="17"/>
                      <a:pt x="99" y="15"/>
                    </a:cubicBezTo>
                    <a:cubicBezTo>
                      <a:pt x="98" y="14"/>
                      <a:pt x="97" y="14"/>
                      <a:pt x="96" y="14"/>
                    </a:cubicBezTo>
                    <a:moveTo>
                      <a:pt x="115" y="15"/>
                    </a:moveTo>
                    <a:cubicBezTo>
                      <a:pt x="105" y="15"/>
                      <a:pt x="105" y="29"/>
                      <a:pt x="107" y="36"/>
                    </a:cubicBezTo>
                    <a:cubicBezTo>
                      <a:pt x="109" y="36"/>
                      <a:pt x="112" y="36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0" y="32"/>
                      <a:pt x="110" y="33"/>
                      <a:pt x="110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0" y="30"/>
                      <a:pt x="108" y="22"/>
                      <a:pt x="112" y="20"/>
                    </a:cubicBezTo>
                    <a:cubicBezTo>
                      <a:pt x="112" y="20"/>
                      <a:pt x="113" y="21"/>
                      <a:pt x="113" y="21"/>
                    </a:cubicBezTo>
                    <a:cubicBezTo>
                      <a:pt x="114" y="23"/>
                      <a:pt x="113" y="26"/>
                      <a:pt x="114" y="26"/>
                    </a:cubicBezTo>
                    <a:cubicBezTo>
                      <a:pt x="115" y="23"/>
                      <a:pt x="117" y="22"/>
                      <a:pt x="118" y="21"/>
                    </a:cubicBezTo>
                    <a:cubicBezTo>
                      <a:pt x="117" y="19"/>
                      <a:pt x="117" y="17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moveTo>
                      <a:pt x="74" y="17"/>
                    </a:moveTo>
                    <a:cubicBezTo>
                      <a:pt x="71" y="18"/>
                      <a:pt x="70" y="19"/>
                      <a:pt x="68" y="20"/>
                    </a:cubicBezTo>
                    <a:cubicBezTo>
                      <a:pt x="70" y="24"/>
                      <a:pt x="71" y="34"/>
                      <a:pt x="76" y="38"/>
                    </a:cubicBezTo>
                    <a:cubicBezTo>
                      <a:pt x="75" y="35"/>
                      <a:pt x="76" y="32"/>
                      <a:pt x="73" y="31"/>
                    </a:cubicBezTo>
                    <a:cubicBezTo>
                      <a:pt x="73" y="30"/>
                      <a:pt x="73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7" y="29"/>
                      <a:pt x="78" y="29"/>
                    </a:cubicBezTo>
                    <a:cubicBezTo>
                      <a:pt x="78" y="32"/>
                      <a:pt x="78" y="34"/>
                      <a:pt x="77" y="36"/>
                    </a:cubicBezTo>
                    <a:cubicBezTo>
                      <a:pt x="77" y="36"/>
                      <a:pt x="78" y="37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1" y="32"/>
                      <a:pt x="80" y="30"/>
                      <a:pt x="78" y="27"/>
                    </a:cubicBezTo>
                    <a:cubicBezTo>
                      <a:pt x="79" y="25"/>
                      <a:pt x="78" y="22"/>
                      <a:pt x="78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6" y="20"/>
                      <a:pt x="75" y="18"/>
                      <a:pt x="74" y="17"/>
                    </a:cubicBezTo>
                    <a:moveTo>
                      <a:pt x="121" y="20"/>
                    </a:moveTo>
                    <a:cubicBezTo>
                      <a:pt x="120" y="21"/>
                      <a:pt x="120" y="23"/>
                      <a:pt x="121" y="25"/>
                    </a:cubicBezTo>
                    <a:cubicBezTo>
                      <a:pt x="120" y="25"/>
                      <a:pt x="120" y="24"/>
                      <a:pt x="119" y="24"/>
                    </a:cubicBezTo>
                    <a:cubicBezTo>
                      <a:pt x="117" y="29"/>
                      <a:pt x="115" y="32"/>
                      <a:pt x="113" y="38"/>
                    </a:cubicBezTo>
                    <a:cubicBezTo>
                      <a:pt x="116" y="38"/>
                      <a:pt x="117" y="40"/>
                      <a:pt x="120" y="40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20" y="39"/>
                      <a:pt x="121" y="37"/>
                      <a:pt x="119" y="37"/>
                    </a:cubicBezTo>
                    <a:cubicBezTo>
                      <a:pt x="119" y="37"/>
                      <a:pt x="118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8" y="35"/>
                      <a:pt x="118" y="33"/>
                      <a:pt x="119" y="31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20" y="31"/>
                      <a:pt x="121" y="31"/>
                      <a:pt x="121" y="32"/>
                    </a:cubicBezTo>
                    <a:cubicBezTo>
                      <a:pt x="121" y="32"/>
                      <a:pt x="122" y="32"/>
                      <a:pt x="123" y="32"/>
                    </a:cubicBezTo>
                    <a:cubicBezTo>
                      <a:pt x="123" y="32"/>
                      <a:pt x="123" y="32"/>
                      <a:pt x="124" y="32"/>
                    </a:cubicBezTo>
                    <a:cubicBezTo>
                      <a:pt x="125" y="31"/>
                      <a:pt x="122" y="29"/>
                      <a:pt x="124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2" y="28"/>
                      <a:pt x="122" y="28"/>
                      <a:pt x="122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5"/>
                      <a:pt x="123" y="25"/>
                      <a:pt x="123" y="22"/>
                    </a:cubicBezTo>
                    <a:cubicBezTo>
                      <a:pt x="124" y="22"/>
                      <a:pt x="124" y="23"/>
                      <a:pt x="125" y="23"/>
                    </a:cubicBezTo>
                    <a:cubicBezTo>
                      <a:pt x="125" y="23"/>
                      <a:pt x="126" y="22"/>
                      <a:pt x="126" y="22"/>
                    </a:cubicBezTo>
                    <a:cubicBezTo>
                      <a:pt x="124" y="21"/>
                      <a:pt x="123" y="20"/>
                      <a:pt x="121" y="20"/>
                    </a:cubicBezTo>
                    <a:moveTo>
                      <a:pt x="128" y="21"/>
                    </a:moveTo>
                    <a:cubicBezTo>
                      <a:pt x="126" y="21"/>
                      <a:pt x="126" y="25"/>
                      <a:pt x="128" y="25"/>
                    </a:cubicBezTo>
                    <a:cubicBezTo>
                      <a:pt x="128" y="24"/>
                      <a:pt x="130" y="23"/>
                      <a:pt x="129" y="21"/>
                    </a:cubicBezTo>
                    <a:cubicBezTo>
                      <a:pt x="129" y="21"/>
                      <a:pt x="129" y="21"/>
                      <a:pt x="128" y="21"/>
                    </a:cubicBezTo>
                    <a:moveTo>
                      <a:pt x="65" y="22"/>
                    </a:moveTo>
                    <a:cubicBezTo>
                      <a:pt x="64" y="22"/>
                      <a:pt x="64" y="22"/>
                      <a:pt x="63" y="22"/>
                    </a:cubicBezTo>
                    <a:cubicBezTo>
                      <a:pt x="62" y="22"/>
                      <a:pt x="61" y="22"/>
                      <a:pt x="60" y="22"/>
                    </a:cubicBezTo>
                    <a:cubicBezTo>
                      <a:pt x="60" y="22"/>
                      <a:pt x="60" y="22"/>
                      <a:pt x="59" y="22"/>
                    </a:cubicBezTo>
                    <a:cubicBezTo>
                      <a:pt x="58" y="24"/>
                      <a:pt x="58" y="25"/>
                      <a:pt x="59" y="27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0" y="27"/>
                      <a:pt x="60" y="26"/>
                      <a:pt x="61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7"/>
                      <a:pt x="62" y="28"/>
                      <a:pt x="61" y="28"/>
                    </a:cubicBezTo>
                    <a:cubicBezTo>
                      <a:pt x="60" y="28"/>
                      <a:pt x="60" y="28"/>
                      <a:pt x="60" y="27"/>
                    </a:cubicBezTo>
                    <a:cubicBezTo>
                      <a:pt x="58" y="31"/>
                      <a:pt x="61" y="33"/>
                      <a:pt x="64" y="33"/>
                    </a:cubicBezTo>
                    <a:cubicBezTo>
                      <a:pt x="65" y="33"/>
                      <a:pt x="66" y="33"/>
                      <a:pt x="67" y="32"/>
                    </a:cubicBezTo>
                    <a:cubicBezTo>
                      <a:pt x="68" y="35"/>
                      <a:pt x="68" y="35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38"/>
                      <a:pt x="68" y="39"/>
                      <a:pt x="67" y="39"/>
                    </a:cubicBezTo>
                    <a:cubicBezTo>
                      <a:pt x="66" y="38"/>
                      <a:pt x="67" y="35"/>
                      <a:pt x="65" y="35"/>
                    </a:cubicBezTo>
                    <a:cubicBezTo>
                      <a:pt x="64" y="35"/>
                      <a:pt x="64" y="36"/>
                      <a:pt x="64" y="36"/>
                    </a:cubicBezTo>
                    <a:cubicBezTo>
                      <a:pt x="63" y="38"/>
                      <a:pt x="66" y="40"/>
                      <a:pt x="68" y="40"/>
                    </a:cubicBezTo>
                    <a:cubicBezTo>
                      <a:pt x="70" y="40"/>
                      <a:pt x="72" y="38"/>
                      <a:pt x="71" y="33"/>
                    </a:cubicBezTo>
                    <a:cubicBezTo>
                      <a:pt x="69" y="33"/>
                      <a:pt x="69" y="30"/>
                      <a:pt x="67" y="29"/>
                    </a:cubicBezTo>
                    <a:cubicBezTo>
                      <a:pt x="67" y="30"/>
                      <a:pt x="66" y="30"/>
                      <a:pt x="66" y="30"/>
                    </a:cubicBezTo>
                    <a:cubicBezTo>
                      <a:pt x="65" y="30"/>
                      <a:pt x="63" y="29"/>
                      <a:pt x="63" y="29"/>
                    </a:cubicBezTo>
                    <a:cubicBezTo>
                      <a:pt x="63" y="28"/>
                      <a:pt x="64" y="28"/>
                      <a:pt x="64" y="28"/>
                    </a:cubicBezTo>
                    <a:cubicBezTo>
                      <a:pt x="64" y="28"/>
                      <a:pt x="64" y="28"/>
                      <a:pt x="65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29"/>
                      <a:pt x="66" y="29"/>
                      <a:pt x="66" y="28"/>
                    </a:cubicBezTo>
                    <a:cubicBezTo>
                      <a:pt x="66" y="26"/>
                      <a:pt x="66" y="25"/>
                      <a:pt x="67" y="24"/>
                    </a:cubicBezTo>
                    <a:cubicBezTo>
                      <a:pt x="66" y="22"/>
                      <a:pt x="66" y="22"/>
                      <a:pt x="65" y="22"/>
                    </a:cubicBezTo>
                    <a:moveTo>
                      <a:pt x="99" y="22"/>
                    </a:moveTo>
                    <a:cubicBezTo>
                      <a:pt x="99" y="22"/>
                      <a:pt x="99" y="22"/>
                      <a:pt x="99" y="22"/>
                    </a:cubicBezTo>
                    <a:cubicBezTo>
                      <a:pt x="99" y="22"/>
                      <a:pt x="99" y="22"/>
                      <a:pt x="99" y="22"/>
                    </a:cubicBezTo>
                    <a:moveTo>
                      <a:pt x="99" y="22"/>
                    </a:moveTo>
                    <a:cubicBezTo>
                      <a:pt x="95" y="23"/>
                      <a:pt x="95" y="31"/>
                      <a:pt x="98" y="34"/>
                    </a:cubicBezTo>
                    <a:cubicBezTo>
                      <a:pt x="101" y="30"/>
                      <a:pt x="98" y="26"/>
                      <a:pt x="99" y="22"/>
                    </a:cubicBezTo>
                    <a:moveTo>
                      <a:pt x="132" y="24"/>
                    </a:moveTo>
                    <a:cubicBezTo>
                      <a:pt x="131" y="24"/>
                      <a:pt x="130" y="24"/>
                      <a:pt x="130" y="25"/>
                    </a:cubicBezTo>
                    <a:cubicBezTo>
                      <a:pt x="131" y="29"/>
                      <a:pt x="126" y="31"/>
                      <a:pt x="129" y="33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7" y="32"/>
                      <a:pt x="127" y="34"/>
                      <a:pt x="127" y="36"/>
                    </a:cubicBezTo>
                    <a:cubicBezTo>
                      <a:pt x="124" y="36"/>
                      <a:pt x="121" y="40"/>
                      <a:pt x="124" y="42"/>
                    </a:cubicBezTo>
                    <a:cubicBezTo>
                      <a:pt x="124" y="41"/>
                      <a:pt x="126" y="40"/>
                      <a:pt x="125" y="38"/>
                    </a:cubicBezTo>
                    <a:cubicBezTo>
                      <a:pt x="125" y="38"/>
                      <a:pt x="126" y="38"/>
                      <a:pt x="126" y="38"/>
                    </a:cubicBezTo>
                    <a:cubicBezTo>
                      <a:pt x="127" y="38"/>
                      <a:pt x="127" y="38"/>
                      <a:pt x="128" y="37"/>
                    </a:cubicBezTo>
                    <a:cubicBezTo>
                      <a:pt x="128" y="40"/>
                      <a:pt x="124" y="41"/>
                      <a:pt x="126" y="44"/>
                    </a:cubicBezTo>
                    <a:cubicBezTo>
                      <a:pt x="127" y="44"/>
                      <a:pt x="128" y="44"/>
                      <a:pt x="128" y="44"/>
                    </a:cubicBezTo>
                    <a:cubicBezTo>
                      <a:pt x="129" y="43"/>
                      <a:pt x="128" y="40"/>
                      <a:pt x="128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9" y="40"/>
                      <a:pt x="129" y="41"/>
                      <a:pt x="129" y="41"/>
                    </a:cubicBezTo>
                    <a:cubicBezTo>
                      <a:pt x="129" y="41"/>
                      <a:pt x="129" y="42"/>
                      <a:pt x="129" y="42"/>
                    </a:cubicBezTo>
                    <a:cubicBezTo>
                      <a:pt x="129" y="42"/>
                      <a:pt x="130" y="42"/>
                      <a:pt x="130" y="42"/>
                    </a:cubicBezTo>
                    <a:cubicBezTo>
                      <a:pt x="132" y="41"/>
                      <a:pt x="131" y="38"/>
                      <a:pt x="133" y="38"/>
                    </a:cubicBezTo>
                    <a:cubicBezTo>
                      <a:pt x="133" y="34"/>
                      <a:pt x="131" y="34"/>
                      <a:pt x="133" y="31"/>
                    </a:cubicBezTo>
                    <a:cubicBezTo>
                      <a:pt x="133" y="31"/>
                      <a:pt x="133" y="30"/>
                      <a:pt x="133" y="30"/>
                    </a:cubicBezTo>
                    <a:cubicBezTo>
                      <a:pt x="132" y="30"/>
                      <a:pt x="132" y="31"/>
                      <a:pt x="132" y="31"/>
                    </a:cubicBezTo>
                    <a:cubicBezTo>
                      <a:pt x="132" y="31"/>
                      <a:pt x="131" y="31"/>
                      <a:pt x="131" y="31"/>
                    </a:cubicBezTo>
                    <a:cubicBezTo>
                      <a:pt x="131" y="31"/>
                      <a:pt x="131" y="31"/>
                      <a:pt x="131" y="30"/>
                    </a:cubicBezTo>
                    <a:cubicBezTo>
                      <a:pt x="131" y="30"/>
                      <a:pt x="131" y="28"/>
                      <a:pt x="132" y="28"/>
                    </a:cubicBezTo>
                    <a:cubicBezTo>
                      <a:pt x="132" y="29"/>
                      <a:pt x="132" y="30"/>
                      <a:pt x="133" y="30"/>
                    </a:cubicBezTo>
                    <a:cubicBezTo>
                      <a:pt x="133" y="30"/>
                      <a:pt x="134" y="30"/>
                      <a:pt x="134" y="30"/>
                    </a:cubicBezTo>
                    <a:cubicBezTo>
                      <a:pt x="134" y="28"/>
                      <a:pt x="132" y="29"/>
                      <a:pt x="132" y="27"/>
                    </a:cubicBezTo>
                    <a:cubicBezTo>
                      <a:pt x="133" y="27"/>
                      <a:pt x="133" y="27"/>
                      <a:pt x="133" y="27"/>
                    </a:cubicBezTo>
                    <a:cubicBezTo>
                      <a:pt x="133" y="27"/>
                      <a:pt x="134" y="27"/>
                      <a:pt x="134" y="28"/>
                    </a:cubicBezTo>
                    <a:cubicBezTo>
                      <a:pt x="134" y="28"/>
                      <a:pt x="135" y="28"/>
                      <a:pt x="135" y="28"/>
                    </a:cubicBezTo>
                    <a:cubicBezTo>
                      <a:pt x="135" y="28"/>
                      <a:pt x="135" y="28"/>
                      <a:pt x="135" y="27"/>
                    </a:cubicBezTo>
                    <a:cubicBezTo>
                      <a:pt x="133" y="27"/>
                      <a:pt x="133" y="27"/>
                      <a:pt x="133" y="24"/>
                    </a:cubicBezTo>
                    <a:cubicBezTo>
                      <a:pt x="133" y="24"/>
                      <a:pt x="132" y="24"/>
                      <a:pt x="132" y="24"/>
                    </a:cubicBezTo>
                    <a:moveTo>
                      <a:pt x="53" y="25"/>
                    </a:moveTo>
                    <a:cubicBezTo>
                      <a:pt x="51" y="26"/>
                      <a:pt x="54" y="27"/>
                      <a:pt x="51" y="28"/>
                    </a:cubicBezTo>
                    <a:cubicBezTo>
                      <a:pt x="54" y="34"/>
                      <a:pt x="58" y="37"/>
                      <a:pt x="61" y="43"/>
                    </a:cubicBezTo>
                    <a:cubicBezTo>
                      <a:pt x="59" y="44"/>
                      <a:pt x="58" y="45"/>
                      <a:pt x="57" y="45"/>
                    </a:cubicBezTo>
                    <a:cubicBezTo>
                      <a:pt x="53" y="45"/>
                      <a:pt x="51" y="38"/>
                      <a:pt x="47" y="35"/>
                    </a:cubicBezTo>
                    <a:cubicBezTo>
                      <a:pt x="47" y="35"/>
                      <a:pt x="47" y="35"/>
                      <a:pt x="48" y="35"/>
                    </a:cubicBezTo>
                    <a:cubicBezTo>
                      <a:pt x="48" y="35"/>
                      <a:pt x="49" y="35"/>
                      <a:pt x="49" y="34"/>
                    </a:cubicBezTo>
                    <a:cubicBezTo>
                      <a:pt x="48" y="33"/>
                      <a:pt x="48" y="31"/>
                      <a:pt x="46" y="31"/>
                    </a:cubicBezTo>
                    <a:cubicBezTo>
                      <a:pt x="45" y="33"/>
                      <a:pt x="47" y="34"/>
                      <a:pt x="43" y="35"/>
                    </a:cubicBezTo>
                    <a:cubicBezTo>
                      <a:pt x="47" y="40"/>
                      <a:pt x="52" y="44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60" y="49"/>
                      <a:pt x="59" y="44"/>
                      <a:pt x="64" y="44"/>
                    </a:cubicBezTo>
                    <a:cubicBezTo>
                      <a:pt x="64" y="38"/>
                      <a:pt x="55" y="37"/>
                      <a:pt x="59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7" y="30"/>
                      <a:pt x="57" y="32"/>
                      <a:pt x="56" y="32"/>
                    </a:cubicBezTo>
                    <a:cubicBezTo>
                      <a:pt x="56" y="30"/>
                      <a:pt x="54" y="31"/>
                      <a:pt x="55" y="29"/>
                    </a:cubicBezTo>
                    <a:cubicBezTo>
                      <a:pt x="55" y="29"/>
                      <a:pt x="56" y="29"/>
                      <a:pt x="56" y="28"/>
                    </a:cubicBezTo>
                    <a:cubicBezTo>
                      <a:pt x="56" y="26"/>
                      <a:pt x="54" y="25"/>
                      <a:pt x="53" y="25"/>
                    </a:cubicBezTo>
                    <a:moveTo>
                      <a:pt x="138" y="26"/>
                    </a:moveTo>
                    <a:cubicBezTo>
                      <a:pt x="138" y="26"/>
                      <a:pt x="138" y="26"/>
                      <a:pt x="137" y="26"/>
                    </a:cubicBezTo>
                    <a:cubicBezTo>
                      <a:pt x="136" y="27"/>
                      <a:pt x="138" y="27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6" y="28"/>
                      <a:pt x="136" y="30"/>
                      <a:pt x="135" y="30"/>
                    </a:cubicBezTo>
                    <a:cubicBezTo>
                      <a:pt x="135" y="32"/>
                      <a:pt x="135" y="33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7" y="35"/>
                      <a:pt x="138" y="30"/>
                      <a:pt x="139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8"/>
                      <a:pt x="139" y="28"/>
                      <a:pt x="139" y="27"/>
                    </a:cubicBezTo>
                    <a:cubicBezTo>
                      <a:pt x="138" y="27"/>
                      <a:pt x="138" y="26"/>
                      <a:pt x="138" y="26"/>
                    </a:cubicBezTo>
                    <a:moveTo>
                      <a:pt x="112" y="28"/>
                    </a:moveTo>
                    <a:cubicBezTo>
                      <a:pt x="111" y="30"/>
                      <a:pt x="111" y="32"/>
                      <a:pt x="112" y="33"/>
                    </a:cubicBezTo>
                    <a:cubicBezTo>
                      <a:pt x="113" y="31"/>
                      <a:pt x="114" y="29"/>
                      <a:pt x="112" y="28"/>
                    </a:cubicBezTo>
                    <a:moveTo>
                      <a:pt x="142" y="29"/>
                    </a:moveTo>
                    <a:cubicBezTo>
                      <a:pt x="141" y="29"/>
                      <a:pt x="140" y="29"/>
                      <a:pt x="139" y="29"/>
                    </a:cubicBezTo>
                    <a:cubicBezTo>
                      <a:pt x="139" y="30"/>
                      <a:pt x="139" y="32"/>
                      <a:pt x="138" y="33"/>
                    </a:cubicBezTo>
                    <a:cubicBezTo>
                      <a:pt x="141" y="33"/>
                      <a:pt x="143" y="34"/>
                      <a:pt x="143" y="38"/>
                    </a:cubicBezTo>
                    <a:cubicBezTo>
                      <a:pt x="144" y="38"/>
                      <a:pt x="145" y="39"/>
                      <a:pt x="146" y="39"/>
                    </a:cubicBezTo>
                    <a:cubicBezTo>
                      <a:pt x="146" y="39"/>
                      <a:pt x="147" y="39"/>
                      <a:pt x="148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7" y="46"/>
                      <a:pt x="135" y="46"/>
                      <a:pt x="135" y="53"/>
                    </a:cubicBezTo>
                    <a:cubicBezTo>
                      <a:pt x="138" y="53"/>
                      <a:pt x="140" y="49"/>
                      <a:pt x="143" y="49"/>
                    </a:cubicBezTo>
                    <a:cubicBezTo>
                      <a:pt x="143" y="49"/>
                      <a:pt x="143" y="49"/>
                      <a:pt x="144" y="49"/>
                    </a:cubicBezTo>
                    <a:cubicBezTo>
                      <a:pt x="142" y="51"/>
                      <a:pt x="142" y="54"/>
                      <a:pt x="138" y="54"/>
                    </a:cubicBezTo>
                    <a:cubicBezTo>
                      <a:pt x="138" y="57"/>
                      <a:pt x="138" y="63"/>
                      <a:pt x="141" y="63"/>
                    </a:cubicBezTo>
                    <a:cubicBezTo>
                      <a:pt x="141" y="63"/>
                      <a:pt x="142" y="63"/>
                      <a:pt x="142" y="63"/>
                    </a:cubicBezTo>
                    <a:cubicBezTo>
                      <a:pt x="143" y="63"/>
                      <a:pt x="141" y="62"/>
                      <a:pt x="142" y="6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3" y="61"/>
                      <a:pt x="143" y="60"/>
                      <a:pt x="144" y="60"/>
                    </a:cubicBezTo>
                    <a:cubicBezTo>
                      <a:pt x="144" y="59"/>
                      <a:pt x="145" y="59"/>
                      <a:pt x="146" y="59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60"/>
                      <a:pt x="147" y="60"/>
                      <a:pt x="147" y="60"/>
                    </a:cubicBezTo>
                    <a:cubicBezTo>
                      <a:pt x="144" y="62"/>
                      <a:pt x="148" y="65"/>
                      <a:pt x="145" y="66"/>
                    </a:cubicBezTo>
                    <a:cubicBezTo>
                      <a:pt x="144" y="65"/>
                      <a:pt x="143" y="65"/>
                      <a:pt x="142" y="65"/>
                    </a:cubicBezTo>
                    <a:cubicBezTo>
                      <a:pt x="141" y="65"/>
                      <a:pt x="140" y="65"/>
                      <a:pt x="139" y="65"/>
                    </a:cubicBezTo>
                    <a:cubicBezTo>
                      <a:pt x="137" y="58"/>
                      <a:pt x="129" y="54"/>
                      <a:pt x="125" y="48"/>
                    </a:cubicBezTo>
                    <a:cubicBezTo>
                      <a:pt x="125" y="48"/>
                      <a:pt x="125" y="48"/>
                      <a:pt x="124" y="48"/>
                    </a:cubicBezTo>
                    <a:cubicBezTo>
                      <a:pt x="123" y="48"/>
                      <a:pt x="119" y="45"/>
                      <a:pt x="118" y="43"/>
                    </a:cubicBezTo>
                    <a:cubicBezTo>
                      <a:pt x="118" y="43"/>
                      <a:pt x="118" y="43"/>
                      <a:pt x="118" y="43"/>
                    </a:cubicBezTo>
                    <a:cubicBezTo>
                      <a:pt x="117" y="43"/>
                      <a:pt x="116" y="43"/>
                      <a:pt x="116" y="43"/>
                    </a:cubicBezTo>
                    <a:cubicBezTo>
                      <a:pt x="116" y="41"/>
                      <a:pt x="115" y="40"/>
                      <a:pt x="113" y="40"/>
                    </a:cubicBezTo>
                    <a:cubicBezTo>
                      <a:pt x="112" y="41"/>
                      <a:pt x="111" y="42"/>
                      <a:pt x="109" y="43"/>
                    </a:cubicBezTo>
                    <a:cubicBezTo>
                      <a:pt x="109" y="42"/>
                      <a:pt x="110" y="42"/>
                      <a:pt x="110" y="41"/>
                    </a:cubicBezTo>
                    <a:cubicBezTo>
                      <a:pt x="105" y="40"/>
                      <a:pt x="97" y="38"/>
                      <a:pt x="91" y="38"/>
                    </a:cubicBezTo>
                    <a:cubicBezTo>
                      <a:pt x="90" y="38"/>
                      <a:pt x="89" y="38"/>
                      <a:pt x="88" y="38"/>
                    </a:cubicBezTo>
                    <a:cubicBezTo>
                      <a:pt x="88" y="39"/>
                      <a:pt x="87" y="40"/>
                      <a:pt x="87" y="41"/>
                    </a:cubicBezTo>
                    <a:cubicBezTo>
                      <a:pt x="103" y="41"/>
                      <a:pt x="112" y="45"/>
                      <a:pt x="124" y="50"/>
                    </a:cubicBezTo>
                    <a:cubicBezTo>
                      <a:pt x="123" y="53"/>
                      <a:pt x="125" y="53"/>
                      <a:pt x="127" y="53"/>
                    </a:cubicBezTo>
                    <a:cubicBezTo>
                      <a:pt x="127" y="53"/>
                      <a:pt x="128" y="53"/>
                      <a:pt x="128" y="53"/>
                    </a:cubicBezTo>
                    <a:cubicBezTo>
                      <a:pt x="128" y="58"/>
                      <a:pt x="134" y="58"/>
                      <a:pt x="133" y="63"/>
                    </a:cubicBezTo>
                    <a:cubicBezTo>
                      <a:pt x="134" y="63"/>
                      <a:pt x="135" y="64"/>
                      <a:pt x="136" y="65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35" y="65"/>
                      <a:pt x="135" y="65"/>
                      <a:pt x="135" y="65"/>
                    </a:cubicBezTo>
                    <a:cubicBezTo>
                      <a:pt x="135" y="65"/>
                      <a:pt x="134" y="65"/>
                      <a:pt x="134" y="65"/>
                    </a:cubicBezTo>
                    <a:cubicBezTo>
                      <a:pt x="134" y="65"/>
                      <a:pt x="134" y="65"/>
                      <a:pt x="134" y="65"/>
                    </a:cubicBezTo>
                    <a:cubicBezTo>
                      <a:pt x="138" y="68"/>
                      <a:pt x="139" y="73"/>
                      <a:pt x="142" y="77"/>
                    </a:cubicBezTo>
                    <a:cubicBezTo>
                      <a:pt x="138" y="76"/>
                      <a:pt x="137" y="74"/>
                      <a:pt x="133" y="74"/>
                    </a:cubicBezTo>
                    <a:cubicBezTo>
                      <a:pt x="132" y="74"/>
                      <a:pt x="131" y="74"/>
                      <a:pt x="131" y="74"/>
                    </a:cubicBezTo>
                    <a:cubicBezTo>
                      <a:pt x="136" y="84"/>
                      <a:pt x="153" y="80"/>
                      <a:pt x="161" y="86"/>
                    </a:cubicBezTo>
                    <a:cubicBezTo>
                      <a:pt x="160" y="88"/>
                      <a:pt x="160" y="90"/>
                      <a:pt x="160" y="92"/>
                    </a:cubicBezTo>
                    <a:cubicBezTo>
                      <a:pt x="165" y="92"/>
                      <a:pt x="165" y="97"/>
                      <a:pt x="167" y="100"/>
                    </a:cubicBezTo>
                    <a:cubicBezTo>
                      <a:pt x="166" y="108"/>
                      <a:pt x="163" y="118"/>
                      <a:pt x="153" y="119"/>
                    </a:cubicBezTo>
                    <a:cubicBezTo>
                      <a:pt x="152" y="121"/>
                      <a:pt x="153" y="124"/>
                      <a:pt x="151" y="124"/>
                    </a:cubicBezTo>
                    <a:cubicBezTo>
                      <a:pt x="150" y="124"/>
                      <a:pt x="149" y="124"/>
                      <a:pt x="149" y="124"/>
                    </a:cubicBezTo>
                    <a:cubicBezTo>
                      <a:pt x="148" y="124"/>
                      <a:pt x="147" y="124"/>
                      <a:pt x="147" y="125"/>
                    </a:cubicBezTo>
                    <a:cubicBezTo>
                      <a:pt x="142" y="119"/>
                      <a:pt x="129" y="120"/>
                      <a:pt x="121" y="116"/>
                    </a:cubicBezTo>
                    <a:cubicBezTo>
                      <a:pt x="120" y="118"/>
                      <a:pt x="119" y="118"/>
                      <a:pt x="120" y="120"/>
                    </a:cubicBezTo>
                    <a:cubicBezTo>
                      <a:pt x="122" y="121"/>
                      <a:pt x="128" y="120"/>
                      <a:pt x="129" y="124"/>
                    </a:cubicBezTo>
                    <a:cubicBezTo>
                      <a:pt x="121" y="127"/>
                      <a:pt x="114" y="135"/>
                      <a:pt x="105" y="135"/>
                    </a:cubicBezTo>
                    <a:cubicBezTo>
                      <a:pt x="104" y="135"/>
                      <a:pt x="104" y="135"/>
                      <a:pt x="103" y="135"/>
                    </a:cubicBezTo>
                    <a:cubicBezTo>
                      <a:pt x="102" y="136"/>
                      <a:pt x="101" y="136"/>
                      <a:pt x="100" y="137"/>
                    </a:cubicBezTo>
                    <a:cubicBezTo>
                      <a:pt x="99" y="136"/>
                      <a:pt x="98" y="135"/>
                      <a:pt x="97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6" y="136"/>
                      <a:pt x="97" y="138"/>
                      <a:pt x="96" y="138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95" y="137"/>
                      <a:pt x="93" y="136"/>
                      <a:pt x="93" y="135"/>
                    </a:cubicBezTo>
                    <a:cubicBezTo>
                      <a:pt x="93" y="135"/>
                      <a:pt x="92" y="135"/>
                      <a:pt x="92" y="135"/>
                    </a:cubicBezTo>
                    <a:cubicBezTo>
                      <a:pt x="91" y="135"/>
                      <a:pt x="90" y="135"/>
                      <a:pt x="89" y="136"/>
                    </a:cubicBezTo>
                    <a:cubicBezTo>
                      <a:pt x="78" y="134"/>
                      <a:pt x="64" y="129"/>
                      <a:pt x="58" y="118"/>
                    </a:cubicBezTo>
                    <a:cubicBezTo>
                      <a:pt x="58" y="118"/>
                      <a:pt x="59" y="118"/>
                      <a:pt x="59" y="118"/>
                    </a:cubicBezTo>
                    <a:cubicBezTo>
                      <a:pt x="60" y="118"/>
                      <a:pt x="61" y="119"/>
                      <a:pt x="62" y="119"/>
                    </a:cubicBezTo>
                    <a:cubicBezTo>
                      <a:pt x="65" y="118"/>
                      <a:pt x="63" y="116"/>
                      <a:pt x="63" y="115"/>
                    </a:cubicBezTo>
                    <a:cubicBezTo>
                      <a:pt x="66" y="118"/>
                      <a:pt x="73" y="124"/>
                      <a:pt x="77" y="124"/>
                    </a:cubicBezTo>
                    <a:cubicBezTo>
                      <a:pt x="80" y="124"/>
                      <a:pt x="82" y="122"/>
                      <a:pt x="82" y="116"/>
                    </a:cubicBezTo>
                    <a:cubicBezTo>
                      <a:pt x="81" y="115"/>
                      <a:pt x="80" y="114"/>
                      <a:pt x="79" y="114"/>
                    </a:cubicBezTo>
                    <a:cubicBezTo>
                      <a:pt x="76" y="114"/>
                      <a:pt x="74" y="116"/>
                      <a:pt x="75" y="119"/>
                    </a:cubicBezTo>
                    <a:cubicBezTo>
                      <a:pt x="75" y="119"/>
                      <a:pt x="75" y="119"/>
                      <a:pt x="75" y="119"/>
                    </a:cubicBezTo>
                    <a:cubicBezTo>
                      <a:pt x="76" y="119"/>
                      <a:pt x="76" y="119"/>
                      <a:pt x="77" y="119"/>
                    </a:cubicBezTo>
                    <a:cubicBezTo>
                      <a:pt x="77" y="120"/>
                      <a:pt x="78" y="120"/>
                      <a:pt x="78" y="120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19"/>
                      <a:pt x="79" y="117"/>
                      <a:pt x="80" y="117"/>
                    </a:cubicBezTo>
                    <a:cubicBezTo>
                      <a:pt x="80" y="117"/>
                      <a:pt x="80" y="117"/>
                      <a:pt x="80" y="117"/>
                    </a:cubicBezTo>
                    <a:cubicBezTo>
                      <a:pt x="80" y="119"/>
                      <a:pt x="81" y="121"/>
                      <a:pt x="79" y="122"/>
                    </a:cubicBezTo>
                    <a:cubicBezTo>
                      <a:pt x="79" y="121"/>
                      <a:pt x="78" y="121"/>
                      <a:pt x="77" y="121"/>
                    </a:cubicBezTo>
                    <a:cubicBezTo>
                      <a:pt x="77" y="121"/>
                      <a:pt x="76" y="121"/>
                      <a:pt x="76" y="121"/>
                    </a:cubicBezTo>
                    <a:cubicBezTo>
                      <a:pt x="76" y="121"/>
                      <a:pt x="75" y="121"/>
                      <a:pt x="75" y="121"/>
                    </a:cubicBezTo>
                    <a:cubicBezTo>
                      <a:pt x="75" y="121"/>
                      <a:pt x="74" y="121"/>
                      <a:pt x="74" y="121"/>
                    </a:cubicBezTo>
                    <a:cubicBezTo>
                      <a:pt x="72" y="117"/>
                      <a:pt x="68" y="115"/>
                      <a:pt x="65" y="111"/>
                    </a:cubicBezTo>
                    <a:cubicBezTo>
                      <a:pt x="64" y="111"/>
                      <a:pt x="64" y="111"/>
                      <a:pt x="63" y="111"/>
                    </a:cubicBezTo>
                    <a:cubicBezTo>
                      <a:pt x="61" y="111"/>
                      <a:pt x="59" y="111"/>
                      <a:pt x="58" y="112"/>
                    </a:cubicBezTo>
                    <a:cubicBezTo>
                      <a:pt x="60" y="113"/>
                      <a:pt x="57" y="116"/>
                      <a:pt x="59" y="118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8" y="118"/>
                      <a:pt x="57" y="118"/>
                      <a:pt x="57" y="118"/>
                    </a:cubicBezTo>
                    <a:cubicBezTo>
                      <a:pt x="54" y="113"/>
                      <a:pt x="50" y="108"/>
                      <a:pt x="51" y="101"/>
                    </a:cubicBezTo>
                    <a:cubicBezTo>
                      <a:pt x="50" y="101"/>
                      <a:pt x="49" y="101"/>
                      <a:pt x="49" y="101"/>
                    </a:cubicBezTo>
                    <a:cubicBezTo>
                      <a:pt x="47" y="101"/>
                      <a:pt x="46" y="101"/>
                      <a:pt x="46" y="102"/>
                    </a:cubicBezTo>
                    <a:cubicBezTo>
                      <a:pt x="50" y="124"/>
                      <a:pt x="72" y="139"/>
                      <a:pt x="95" y="139"/>
                    </a:cubicBezTo>
                    <a:cubicBezTo>
                      <a:pt x="102" y="139"/>
                      <a:pt x="109" y="138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15" y="135"/>
                      <a:pt x="116" y="137"/>
                      <a:pt x="115" y="137"/>
                    </a:cubicBezTo>
                    <a:cubicBezTo>
                      <a:pt x="114" y="137"/>
                      <a:pt x="113" y="137"/>
                      <a:pt x="111" y="137"/>
                    </a:cubicBezTo>
                    <a:cubicBezTo>
                      <a:pt x="111" y="138"/>
                      <a:pt x="110" y="139"/>
                      <a:pt x="110" y="141"/>
                    </a:cubicBezTo>
                    <a:cubicBezTo>
                      <a:pt x="111" y="141"/>
                      <a:pt x="111" y="141"/>
                      <a:pt x="111" y="141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12" y="140"/>
                      <a:pt x="112" y="140"/>
                      <a:pt x="113" y="140"/>
                    </a:cubicBezTo>
                    <a:cubicBezTo>
                      <a:pt x="113" y="140"/>
                      <a:pt x="113" y="140"/>
                      <a:pt x="113" y="140"/>
                    </a:cubicBezTo>
                    <a:cubicBezTo>
                      <a:pt x="113" y="142"/>
                      <a:pt x="114" y="142"/>
                      <a:pt x="115" y="143"/>
                    </a:cubicBezTo>
                    <a:cubicBezTo>
                      <a:pt x="114" y="144"/>
                      <a:pt x="114" y="145"/>
                      <a:pt x="113" y="146"/>
                    </a:cubicBezTo>
                    <a:cubicBezTo>
                      <a:pt x="116" y="149"/>
                      <a:pt x="114" y="157"/>
                      <a:pt x="119" y="159"/>
                    </a:cubicBezTo>
                    <a:cubicBezTo>
                      <a:pt x="120" y="158"/>
                      <a:pt x="118" y="155"/>
                      <a:pt x="119" y="154"/>
                    </a:cubicBezTo>
                    <a:cubicBezTo>
                      <a:pt x="121" y="152"/>
                      <a:pt x="122" y="153"/>
                      <a:pt x="123" y="151"/>
                    </a:cubicBezTo>
                    <a:cubicBezTo>
                      <a:pt x="123" y="154"/>
                      <a:pt x="125" y="155"/>
                      <a:pt x="127" y="156"/>
                    </a:cubicBezTo>
                    <a:cubicBezTo>
                      <a:pt x="125" y="149"/>
                      <a:pt x="119" y="145"/>
                      <a:pt x="116" y="139"/>
                    </a:cubicBezTo>
                    <a:cubicBezTo>
                      <a:pt x="116" y="139"/>
                      <a:pt x="116" y="139"/>
                      <a:pt x="116" y="139"/>
                    </a:cubicBezTo>
                    <a:cubicBezTo>
                      <a:pt x="117" y="139"/>
                      <a:pt x="117" y="139"/>
                      <a:pt x="117" y="139"/>
                    </a:cubicBezTo>
                    <a:cubicBezTo>
                      <a:pt x="117" y="139"/>
                      <a:pt x="117" y="139"/>
                      <a:pt x="117" y="139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9" y="136"/>
                      <a:pt x="117" y="136"/>
                      <a:pt x="117" y="134"/>
                    </a:cubicBezTo>
                    <a:cubicBezTo>
                      <a:pt x="117" y="133"/>
                      <a:pt x="118" y="133"/>
                      <a:pt x="118" y="133"/>
                    </a:cubicBezTo>
                    <a:cubicBezTo>
                      <a:pt x="119" y="133"/>
                      <a:pt x="119" y="134"/>
                      <a:pt x="120" y="134"/>
                    </a:cubicBezTo>
                    <a:cubicBezTo>
                      <a:pt x="120" y="134"/>
                      <a:pt x="121" y="134"/>
                      <a:pt x="121" y="134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21" y="131"/>
                      <a:pt x="124" y="131"/>
                      <a:pt x="125" y="129"/>
                    </a:cubicBezTo>
                    <a:cubicBezTo>
                      <a:pt x="127" y="126"/>
                      <a:pt x="131" y="125"/>
                      <a:pt x="135" y="125"/>
                    </a:cubicBezTo>
                    <a:cubicBezTo>
                      <a:pt x="141" y="125"/>
                      <a:pt x="147" y="127"/>
                      <a:pt x="154" y="128"/>
                    </a:cubicBezTo>
                    <a:cubicBezTo>
                      <a:pt x="154" y="125"/>
                      <a:pt x="154" y="122"/>
                      <a:pt x="156" y="121"/>
                    </a:cubicBezTo>
                    <a:cubicBezTo>
                      <a:pt x="170" y="121"/>
                      <a:pt x="174" y="96"/>
                      <a:pt x="163" y="88"/>
                    </a:cubicBezTo>
                    <a:cubicBezTo>
                      <a:pt x="164" y="87"/>
                      <a:pt x="164" y="85"/>
                      <a:pt x="164" y="83"/>
                    </a:cubicBezTo>
                    <a:cubicBezTo>
                      <a:pt x="160" y="81"/>
                      <a:pt x="153" y="81"/>
                      <a:pt x="150" y="78"/>
                    </a:cubicBezTo>
                    <a:cubicBezTo>
                      <a:pt x="151" y="77"/>
                      <a:pt x="153" y="78"/>
                      <a:pt x="153" y="76"/>
                    </a:cubicBezTo>
                    <a:cubicBezTo>
                      <a:pt x="152" y="75"/>
                      <a:pt x="151" y="75"/>
                      <a:pt x="151" y="75"/>
                    </a:cubicBezTo>
                    <a:cubicBezTo>
                      <a:pt x="150" y="75"/>
                      <a:pt x="149" y="75"/>
                      <a:pt x="148" y="76"/>
                    </a:cubicBezTo>
                    <a:cubicBezTo>
                      <a:pt x="147" y="76"/>
                      <a:pt x="147" y="76"/>
                      <a:pt x="146" y="76"/>
                    </a:cubicBezTo>
                    <a:cubicBezTo>
                      <a:pt x="145" y="76"/>
                      <a:pt x="145" y="76"/>
                      <a:pt x="144" y="76"/>
                    </a:cubicBezTo>
                    <a:cubicBezTo>
                      <a:pt x="144" y="80"/>
                      <a:pt x="150" y="76"/>
                      <a:pt x="149" y="79"/>
                    </a:cubicBezTo>
                    <a:cubicBezTo>
                      <a:pt x="147" y="79"/>
                      <a:pt x="146" y="78"/>
                      <a:pt x="144" y="78"/>
                    </a:cubicBezTo>
                    <a:cubicBezTo>
                      <a:pt x="144" y="78"/>
                      <a:pt x="144" y="78"/>
                      <a:pt x="143" y="78"/>
                    </a:cubicBezTo>
                    <a:cubicBezTo>
                      <a:pt x="145" y="76"/>
                      <a:pt x="143" y="74"/>
                      <a:pt x="143" y="72"/>
                    </a:cubicBezTo>
                    <a:cubicBezTo>
                      <a:pt x="143" y="72"/>
                      <a:pt x="144" y="73"/>
                      <a:pt x="144" y="73"/>
                    </a:cubicBezTo>
                    <a:cubicBezTo>
                      <a:pt x="144" y="73"/>
                      <a:pt x="145" y="73"/>
                      <a:pt x="145" y="72"/>
                    </a:cubicBezTo>
                    <a:cubicBezTo>
                      <a:pt x="145" y="70"/>
                      <a:pt x="143" y="71"/>
                      <a:pt x="143" y="69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4" y="69"/>
                      <a:pt x="144" y="68"/>
                      <a:pt x="145" y="68"/>
                    </a:cubicBezTo>
                    <a:cubicBezTo>
                      <a:pt x="146" y="69"/>
                      <a:pt x="146" y="70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6" y="71"/>
                      <a:pt x="147" y="73"/>
                      <a:pt x="147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8" y="74"/>
                      <a:pt x="148" y="74"/>
                    </a:cubicBezTo>
                    <a:cubicBezTo>
                      <a:pt x="148" y="74"/>
                      <a:pt x="148" y="74"/>
                      <a:pt x="149" y="74"/>
                    </a:cubicBezTo>
                    <a:cubicBezTo>
                      <a:pt x="149" y="74"/>
                      <a:pt x="150" y="74"/>
                      <a:pt x="151" y="73"/>
                    </a:cubicBezTo>
                    <a:cubicBezTo>
                      <a:pt x="151" y="72"/>
                      <a:pt x="149" y="71"/>
                      <a:pt x="150" y="69"/>
                    </a:cubicBezTo>
                    <a:cubicBezTo>
                      <a:pt x="150" y="69"/>
                      <a:pt x="151" y="69"/>
                      <a:pt x="151" y="69"/>
                    </a:cubicBezTo>
                    <a:cubicBezTo>
                      <a:pt x="152" y="69"/>
                      <a:pt x="151" y="68"/>
                      <a:pt x="151" y="67"/>
                    </a:cubicBezTo>
                    <a:cubicBezTo>
                      <a:pt x="155" y="65"/>
                      <a:pt x="164" y="65"/>
                      <a:pt x="162" y="59"/>
                    </a:cubicBezTo>
                    <a:cubicBezTo>
                      <a:pt x="157" y="61"/>
                      <a:pt x="152" y="65"/>
                      <a:pt x="148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52" y="62"/>
                      <a:pt x="154" y="58"/>
                      <a:pt x="160" y="56"/>
                    </a:cubicBezTo>
                    <a:cubicBezTo>
                      <a:pt x="160" y="54"/>
                      <a:pt x="159" y="54"/>
                      <a:pt x="159" y="52"/>
                    </a:cubicBezTo>
                    <a:cubicBezTo>
                      <a:pt x="159" y="52"/>
                      <a:pt x="158" y="52"/>
                      <a:pt x="158" y="52"/>
                    </a:cubicBezTo>
                    <a:cubicBezTo>
                      <a:pt x="157" y="52"/>
                      <a:pt x="157" y="52"/>
                      <a:pt x="156" y="52"/>
                    </a:cubicBezTo>
                    <a:cubicBezTo>
                      <a:pt x="156" y="52"/>
                      <a:pt x="155" y="53"/>
                      <a:pt x="155" y="53"/>
                    </a:cubicBezTo>
                    <a:cubicBezTo>
                      <a:pt x="155" y="53"/>
                      <a:pt x="154" y="52"/>
                      <a:pt x="154" y="52"/>
                    </a:cubicBezTo>
                    <a:cubicBezTo>
                      <a:pt x="153" y="54"/>
                      <a:pt x="151" y="56"/>
                      <a:pt x="149" y="57"/>
                    </a:cubicBezTo>
                    <a:cubicBezTo>
                      <a:pt x="149" y="57"/>
                      <a:pt x="150" y="57"/>
                      <a:pt x="150" y="57"/>
                    </a:cubicBezTo>
                    <a:cubicBezTo>
                      <a:pt x="151" y="57"/>
                      <a:pt x="151" y="57"/>
                      <a:pt x="152" y="57"/>
                    </a:cubicBezTo>
                    <a:cubicBezTo>
                      <a:pt x="152" y="56"/>
                      <a:pt x="153" y="56"/>
                      <a:pt x="154" y="56"/>
                    </a:cubicBezTo>
                    <a:cubicBezTo>
                      <a:pt x="154" y="56"/>
                      <a:pt x="154" y="56"/>
                      <a:pt x="154" y="56"/>
                    </a:cubicBezTo>
                    <a:cubicBezTo>
                      <a:pt x="153" y="57"/>
                      <a:pt x="152" y="59"/>
                      <a:pt x="149" y="59"/>
                    </a:cubicBezTo>
                    <a:cubicBezTo>
                      <a:pt x="149" y="59"/>
                      <a:pt x="149" y="59"/>
                      <a:pt x="149" y="59"/>
                    </a:cubicBezTo>
                    <a:cubicBezTo>
                      <a:pt x="149" y="57"/>
                      <a:pt x="148" y="56"/>
                      <a:pt x="147" y="56"/>
                    </a:cubicBezTo>
                    <a:cubicBezTo>
                      <a:pt x="145" y="56"/>
                      <a:pt x="145" y="58"/>
                      <a:pt x="145" y="59"/>
                    </a:cubicBezTo>
                    <a:cubicBezTo>
                      <a:pt x="144" y="58"/>
                      <a:pt x="144" y="57"/>
                      <a:pt x="143" y="57"/>
                    </a:cubicBezTo>
                    <a:cubicBezTo>
                      <a:pt x="142" y="57"/>
                      <a:pt x="142" y="57"/>
                      <a:pt x="142" y="58"/>
                    </a:cubicBezTo>
                    <a:cubicBezTo>
                      <a:pt x="140" y="54"/>
                      <a:pt x="144" y="52"/>
                      <a:pt x="148" y="52"/>
                    </a:cubicBezTo>
                    <a:cubicBezTo>
                      <a:pt x="154" y="48"/>
                      <a:pt x="155" y="44"/>
                      <a:pt x="150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8" y="38"/>
                      <a:pt x="148" y="37"/>
                      <a:pt x="148" y="37"/>
                    </a:cubicBezTo>
                    <a:cubicBezTo>
                      <a:pt x="147" y="37"/>
                      <a:pt x="147" y="36"/>
                      <a:pt x="146" y="36"/>
                    </a:cubicBezTo>
                    <a:cubicBezTo>
                      <a:pt x="146" y="36"/>
                      <a:pt x="146" y="37"/>
                      <a:pt x="146" y="37"/>
                    </a:cubicBezTo>
                    <a:cubicBezTo>
                      <a:pt x="145" y="33"/>
                      <a:pt x="141" y="32"/>
                      <a:pt x="142" y="29"/>
                    </a:cubicBezTo>
                    <a:moveTo>
                      <a:pt x="95" y="34"/>
                    </a:moveTo>
                    <a:cubicBezTo>
                      <a:pt x="95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6" y="34"/>
                      <a:pt x="96" y="34"/>
                      <a:pt x="95" y="34"/>
                    </a:cubicBezTo>
                    <a:moveTo>
                      <a:pt x="139" y="35"/>
                    </a:moveTo>
                    <a:cubicBezTo>
                      <a:pt x="138" y="39"/>
                      <a:pt x="134" y="42"/>
                      <a:pt x="134" y="46"/>
                    </a:cubicBezTo>
                    <a:cubicBezTo>
                      <a:pt x="134" y="46"/>
                      <a:pt x="133" y="46"/>
                      <a:pt x="133" y="46"/>
                    </a:cubicBezTo>
                    <a:cubicBezTo>
                      <a:pt x="132" y="46"/>
                      <a:pt x="131" y="47"/>
                      <a:pt x="130" y="48"/>
                    </a:cubicBezTo>
                    <a:cubicBezTo>
                      <a:pt x="130" y="48"/>
                      <a:pt x="131" y="48"/>
                      <a:pt x="131" y="49"/>
                    </a:cubicBezTo>
                    <a:cubicBezTo>
                      <a:pt x="135" y="47"/>
                      <a:pt x="141" y="41"/>
                      <a:pt x="140" y="38"/>
                    </a:cubicBezTo>
                    <a:cubicBezTo>
                      <a:pt x="141" y="38"/>
                      <a:pt x="141" y="39"/>
                      <a:pt x="142" y="39"/>
                    </a:cubicBezTo>
                    <a:cubicBezTo>
                      <a:pt x="142" y="39"/>
                      <a:pt x="142" y="39"/>
                      <a:pt x="143" y="39"/>
                    </a:cubicBezTo>
                    <a:cubicBezTo>
                      <a:pt x="143" y="36"/>
                      <a:pt x="141" y="36"/>
                      <a:pt x="139" y="35"/>
                    </a:cubicBezTo>
                    <a:moveTo>
                      <a:pt x="97" y="35"/>
                    </a:moveTo>
                    <a:cubicBezTo>
                      <a:pt x="97" y="35"/>
                      <a:pt x="97" y="35"/>
                      <a:pt x="97" y="36"/>
                    </a:cubicBezTo>
                    <a:cubicBezTo>
                      <a:pt x="97" y="36"/>
                      <a:pt x="98" y="36"/>
                      <a:pt x="98" y="36"/>
                    </a:cubicBezTo>
                    <a:cubicBezTo>
                      <a:pt x="98" y="36"/>
                      <a:pt x="98" y="35"/>
                      <a:pt x="98" y="35"/>
                    </a:cubicBezTo>
                    <a:cubicBezTo>
                      <a:pt x="98" y="35"/>
                      <a:pt x="98" y="35"/>
                      <a:pt x="97" y="35"/>
                    </a:cubicBezTo>
                    <a:moveTo>
                      <a:pt x="110" y="37"/>
                    </a:moveTo>
                    <a:cubicBezTo>
                      <a:pt x="110" y="37"/>
                      <a:pt x="110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1" y="37"/>
                      <a:pt x="111" y="37"/>
                      <a:pt x="110" y="37"/>
                    </a:cubicBezTo>
                    <a:moveTo>
                      <a:pt x="81" y="38"/>
                    </a:moveTo>
                    <a:cubicBezTo>
                      <a:pt x="81" y="39"/>
                      <a:pt x="81" y="40"/>
                      <a:pt x="79" y="41"/>
                    </a:cubicBezTo>
                    <a:cubicBezTo>
                      <a:pt x="79" y="40"/>
                      <a:pt x="79" y="40"/>
                      <a:pt x="79" y="39"/>
                    </a:cubicBezTo>
                    <a:cubicBezTo>
                      <a:pt x="77" y="39"/>
                      <a:pt x="77" y="42"/>
                      <a:pt x="76" y="43"/>
                    </a:cubicBezTo>
                    <a:cubicBezTo>
                      <a:pt x="72" y="44"/>
                      <a:pt x="65" y="48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70" y="50"/>
                      <a:pt x="76" y="44"/>
                      <a:pt x="84" y="42"/>
                    </a:cubicBezTo>
                    <a:cubicBezTo>
                      <a:pt x="84" y="40"/>
                      <a:pt x="82" y="39"/>
                      <a:pt x="81" y="38"/>
                    </a:cubicBezTo>
                    <a:moveTo>
                      <a:pt x="86" y="41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2"/>
                    </a:cubicBezTo>
                    <a:cubicBezTo>
                      <a:pt x="86" y="42"/>
                      <a:pt x="87" y="42"/>
                      <a:pt x="86" y="41"/>
                    </a:cubicBezTo>
                    <a:moveTo>
                      <a:pt x="98" y="46"/>
                    </a:moveTo>
                    <a:cubicBezTo>
                      <a:pt x="98" y="46"/>
                      <a:pt x="98" y="46"/>
                      <a:pt x="98" y="46"/>
                    </a:cubicBezTo>
                    <a:cubicBezTo>
                      <a:pt x="98" y="46"/>
                      <a:pt x="98" y="46"/>
                      <a:pt x="98" y="46"/>
                    </a:cubicBezTo>
                    <a:moveTo>
                      <a:pt x="98" y="46"/>
                    </a:moveTo>
                    <a:cubicBezTo>
                      <a:pt x="94" y="48"/>
                      <a:pt x="90" y="48"/>
                      <a:pt x="88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9" y="51"/>
                      <a:pt x="89" y="52"/>
                      <a:pt x="90" y="52"/>
                    </a:cubicBezTo>
                    <a:cubicBezTo>
                      <a:pt x="90" y="50"/>
                      <a:pt x="92" y="49"/>
                      <a:pt x="94" y="49"/>
                    </a:cubicBezTo>
                    <a:cubicBezTo>
                      <a:pt x="96" y="49"/>
                      <a:pt x="99" y="52"/>
                      <a:pt x="98" y="55"/>
                    </a:cubicBezTo>
                    <a:cubicBezTo>
                      <a:pt x="97" y="56"/>
                      <a:pt x="97" y="57"/>
                      <a:pt x="96" y="57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6" y="55"/>
                      <a:pt x="97" y="52"/>
                      <a:pt x="95" y="5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2" y="53"/>
                      <a:pt x="92" y="57"/>
                      <a:pt x="94" y="59"/>
                    </a:cubicBezTo>
                    <a:cubicBezTo>
                      <a:pt x="94" y="59"/>
                      <a:pt x="95" y="59"/>
                      <a:pt x="95" y="59"/>
                    </a:cubicBezTo>
                    <a:cubicBezTo>
                      <a:pt x="96" y="59"/>
                      <a:pt x="97" y="58"/>
                      <a:pt x="98" y="58"/>
                    </a:cubicBezTo>
                    <a:cubicBezTo>
                      <a:pt x="98" y="57"/>
                      <a:pt x="99" y="57"/>
                      <a:pt x="99" y="57"/>
                    </a:cubicBez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4"/>
                      <a:pt x="102" y="50"/>
                      <a:pt x="100" y="48"/>
                    </a:cubicBezTo>
                    <a:cubicBezTo>
                      <a:pt x="99" y="48"/>
                      <a:pt x="98" y="48"/>
                      <a:pt x="98" y="48"/>
                    </a:cubicBezTo>
                    <a:cubicBezTo>
                      <a:pt x="98" y="48"/>
                      <a:pt x="97" y="48"/>
                      <a:pt x="98" y="46"/>
                    </a:cubicBezTo>
                    <a:moveTo>
                      <a:pt x="82" y="47"/>
                    </a:moveTo>
                    <a:cubicBezTo>
                      <a:pt x="81" y="47"/>
                      <a:pt x="80" y="47"/>
                      <a:pt x="79" y="47"/>
                    </a:cubicBezTo>
                    <a:cubicBezTo>
                      <a:pt x="76" y="51"/>
                      <a:pt x="80" y="55"/>
                      <a:pt x="84" y="55"/>
                    </a:cubicBezTo>
                    <a:cubicBezTo>
                      <a:pt x="85" y="55"/>
                      <a:pt x="87" y="54"/>
                      <a:pt x="87" y="52"/>
                    </a:cubicBezTo>
                    <a:cubicBezTo>
                      <a:pt x="87" y="52"/>
                      <a:pt x="86" y="52"/>
                      <a:pt x="86" y="52"/>
                    </a:cubicBezTo>
                    <a:cubicBezTo>
                      <a:pt x="85" y="52"/>
                      <a:pt x="85" y="52"/>
                      <a:pt x="84" y="52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82" y="53"/>
                      <a:pt x="82" y="53"/>
                      <a:pt x="81" y="52"/>
                    </a:cubicBezTo>
                    <a:cubicBezTo>
                      <a:pt x="82" y="51"/>
                      <a:pt x="85" y="51"/>
                      <a:pt x="84" y="48"/>
                    </a:cubicBezTo>
                    <a:cubicBezTo>
                      <a:pt x="83" y="47"/>
                      <a:pt x="83" y="47"/>
                      <a:pt x="82" y="47"/>
                    </a:cubicBezTo>
                    <a:moveTo>
                      <a:pt x="35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1"/>
                      <a:pt x="33" y="52"/>
                      <a:pt x="32" y="56"/>
                    </a:cubicBezTo>
                    <a:cubicBezTo>
                      <a:pt x="18" y="58"/>
                      <a:pt x="14" y="78"/>
                      <a:pt x="25" y="87"/>
                    </a:cubicBezTo>
                    <a:cubicBezTo>
                      <a:pt x="25" y="90"/>
                      <a:pt x="22" y="94"/>
                      <a:pt x="27" y="94"/>
                    </a:cubicBezTo>
                    <a:cubicBezTo>
                      <a:pt x="28" y="92"/>
                      <a:pt x="26" y="87"/>
                      <a:pt x="28" y="86"/>
                    </a:cubicBezTo>
                    <a:cubicBezTo>
                      <a:pt x="17" y="81"/>
                      <a:pt x="21" y="57"/>
                      <a:pt x="35" y="57"/>
                    </a:cubicBezTo>
                    <a:cubicBezTo>
                      <a:pt x="34" y="53"/>
                      <a:pt x="40" y="54"/>
                      <a:pt x="39" y="49"/>
                    </a:cubicBezTo>
                    <a:cubicBezTo>
                      <a:pt x="38" y="49"/>
                      <a:pt x="36" y="48"/>
                      <a:pt x="35" y="48"/>
                    </a:cubicBezTo>
                    <a:moveTo>
                      <a:pt x="112" y="51"/>
                    </a:moveTo>
                    <a:cubicBezTo>
                      <a:pt x="107" y="52"/>
                      <a:pt x="104" y="59"/>
                      <a:pt x="109" y="63"/>
                    </a:cubicBezTo>
                    <a:cubicBezTo>
                      <a:pt x="111" y="62"/>
                      <a:pt x="113" y="62"/>
                      <a:pt x="114" y="61"/>
                    </a:cubicBezTo>
                    <a:cubicBezTo>
                      <a:pt x="115" y="59"/>
                      <a:pt x="114" y="58"/>
                      <a:pt x="112" y="58"/>
                    </a:cubicBezTo>
                    <a:cubicBezTo>
                      <a:pt x="112" y="58"/>
                      <a:pt x="111" y="58"/>
                      <a:pt x="110" y="59"/>
                    </a:cubicBezTo>
                    <a:cubicBezTo>
                      <a:pt x="110" y="60"/>
                      <a:pt x="111" y="60"/>
                      <a:pt x="110" y="61"/>
                    </a:cubicBezTo>
                    <a:cubicBezTo>
                      <a:pt x="109" y="60"/>
                      <a:pt x="108" y="59"/>
                      <a:pt x="108" y="58"/>
                    </a:cubicBezTo>
                    <a:cubicBezTo>
                      <a:pt x="109" y="57"/>
                      <a:pt x="108" y="56"/>
                      <a:pt x="109" y="55"/>
                    </a:cubicBezTo>
                    <a:cubicBezTo>
                      <a:pt x="109" y="55"/>
                      <a:pt x="109" y="55"/>
                      <a:pt x="110" y="55"/>
                    </a:cubicBezTo>
                    <a:cubicBezTo>
                      <a:pt x="110" y="55"/>
                      <a:pt x="111" y="55"/>
                      <a:pt x="111" y="55"/>
                    </a:cubicBezTo>
                    <a:cubicBezTo>
                      <a:pt x="112" y="55"/>
                      <a:pt x="112" y="54"/>
                      <a:pt x="113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7" y="57"/>
                      <a:pt x="120" y="66"/>
                      <a:pt x="125" y="66"/>
                    </a:cubicBezTo>
                    <a:cubicBezTo>
                      <a:pt x="126" y="66"/>
                      <a:pt x="128" y="65"/>
                      <a:pt x="129" y="64"/>
                    </a:cubicBezTo>
                    <a:cubicBezTo>
                      <a:pt x="129" y="63"/>
                      <a:pt x="129" y="62"/>
                      <a:pt x="129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7" y="61"/>
                      <a:pt x="127" y="59"/>
                      <a:pt x="125" y="59"/>
                    </a:cubicBezTo>
                    <a:cubicBezTo>
                      <a:pt x="124" y="61"/>
                      <a:pt x="127" y="60"/>
                      <a:pt x="127" y="62"/>
                    </a:cubicBezTo>
                    <a:cubicBezTo>
                      <a:pt x="126" y="63"/>
                      <a:pt x="126" y="63"/>
                      <a:pt x="124" y="63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2" y="61"/>
                      <a:pt x="118" y="59"/>
                      <a:pt x="119" y="55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7" y="55"/>
                      <a:pt x="115" y="52"/>
                      <a:pt x="112" y="51"/>
                    </a:cubicBezTo>
                    <a:moveTo>
                      <a:pt x="104" y="52"/>
                    </a:moveTo>
                    <a:cubicBezTo>
                      <a:pt x="104" y="52"/>
                      <a:pt x="104" y="52"/>
                      <a:pt x="104" y="5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5" y="53"/>
                      <a:pt x="104" y="52"/>
                      <a:pt x="104" y="52"/>
                    </a:cubicBezTo>
                    <a:moveTo>
                      <a:pt x="174" y="53"/>
                    </a:moveTo>
                    <a:cubicBezTo>
                      <a:pt x="174" y="53"/>
                      <a:pt x="174" y="53"/>
                      <a:pt x="174" y="53"/>
                    </a:cubicBezTo>
                    <a:cubicBezTo>
                      <a:pt x="174" y="53"/>
                      <a:pt x="174" y="54"/>
                      <a:pt x="174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75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moveTo>
                      <a:pt x="103" y="54"/>
                    </a:moveTo>
                    <a:cubicBezTo>
                      <a:pt x="103" y="54"/>
                      <a:pt x="103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5"/>
                      <a:pt x="101" y="57"/>
                      <a:pt x="102" y="58"/>
                    </a:cubicBezTo>
                    <a:cubicBezTo>
                      <a:pt x="103" y="58"/>
                      <a:pt x="104" y="58"/>
                      <a:pt x="105" y="58"/>
                    </a:cubicBezTo>
                    <a:cubicBezTo>
                      <a:pt x="104" y="56"/>
                      <a:pt x="105" y="56"/>
                      <a:pt x="105" y="54"/>
                    </a:cubicBezTo>
                    <a:cubicBezTo>
                      <a:pt x="105" y="54"/>
                      <a:pt x="104" y="54"/>
                      <a:pt x="103" y="54"/>
                    </a:cubicBezTo>
                    <a:moveTo>
                      <a:pt x="40" y="62"/>
                    </a:moveTo>
                    <a:cubicBezTo>
                      <a:pt x="35" y="62"/>
                      <a:pt x="31" y="67"/>
                      <a:pt x="30" y="72"/>
                    </a:cubicBezTo>
                    <a:cubicBezTo>
                      <a:pt x="29" y="77"/>
                      <a:pt x="31" y="82"/>
                      <a:pt x="37" y="82"/>
                    </a:cubicBezTo>
                    <a:cubicBezTo>
                      <a:pt x="37" y="82"/>
                      <a:pt x="38" y="82"/>
                      <a:pt x="38" y="82"/>
                    </a:cubicBezTo>
                    <a:cubicBezTo>
                      <a:pt x="39" y="74"/>
                      <a:pt x="44" y="70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moveTo>
                      <a:pt x="144" y="62"/>
                    </a:moveTo>
                    <a:cubicBezTo>
                      <a:pt x="144" y="62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4"/>
                      <a:pt x="143" y="64"/>
                      <a:pt x="143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5" y="63"/>
                      <a:pt x="145" y="62"/>
                      <a:pt x="144" y="62"/>
                    </a:cubicBezTo>
                    <a:moveTo>
                      <a:pt x="131" y="64"/>
                    </a:moveTo>
                    <a:cubicBezTo>
                      <a:pt x="130" y="64"/>
                      <a:pt x="130" y="64"/>
                      <a:pt x="130" y="64"/>
                    </a:cubicBezTo>
                    <a:cubicBezTo>
                      <a:pt x="130" y="65"/>
                      <a:pt x="130" y="65"/>
                      <a:pt x="131" y="65"/>
                    </a:cubicBezTo>
                    <a:cubicBezTo>
                      <a:pt x="131" y="65"/>
                      <a:pt x="131" y="64"/>
                      <a:pt x="131" y="64"/>
                    </a:cubicBezTo>
                    <a:cubicBezTo>
                      <a:pt x="131" y="64"/>
                      <a:pt x="131" y="64"/>
                      <a:pt x="131" y="64"/>
                    </a:cubicBezTo>
                    <a:moveTo>
                      <a:pt x="137" y="69"/>
                    </a:moveTo>
                    <a:cubicBezTo>
                      <a:pt x="137" y="69"/>
                      <a:pt x="137" y="69"/>
                      <a:pt x="136" y="69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37" y="70"/>
                      <a:pt x="137" y="70"/>
                      <a:pt x="137" y="69"/>
                    </a:cubicBezTo>
                    <a:cubicBezTo>
                      <a:pt x="137" y="69"/>
                      <a:pt x="137" y="69"/>
                      <a:pt x="137" y="69"/>
                    </a:cubicBezTo>
                    <a:moveTo>
                      <a:pt x="42" y="71"/>
                    </a:moveTo>
                    <a:cubicBezTo>
                      <a:pt x="41" y="71"/>
                      <a:pt x="41" y="72"/>
                      <a:pt x="41" y="7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2" y="73"/>
                      <a:pt x="43" y="73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moveTo>
                      <a:pt x="66" y="71"/>
                    </a:moveTo>
                    <a:cubicBezTo>
                      <a:pt x="66" y="72"/>
                      <a:pt x="66" y="73"/>
                      <a:pt x="66" y="74"/>
                    </a:cubicBezTo>
                    <a:cubicBezTo>
                      <a:pt x="65" y="74"/>
                      <a:pt x="64" y="74"/>
                      <a:pt x="63" y="74"/>
                    </a:cubicBezTo>
                    <a:cubicBezTo>
                      <a:pt x="63" y="77"/>
                      <a:pt x="62" y="78"/>
                      <a:pt x="62" y="81"/>
                    </a:cubicBezTo>
                    <a:cubicBezTo>
                      <a:pt x="65" y="81"/>
                      <a:pt x="65" y="78"/>
                      <a:pt x="66" y="75"/>
                    </a:cubicBezTo>
                    <a:cubicBezTo>
                      <a:pt x="67" y="76"/>
                      <a:pt x="68" y="75"/>
                      <a:pt x="68" y="76"/>
                    </a:cubicBezTo>
                    <a:cubicBezTo>
                      <a:pt x="69" y="79"/>
                      <a:pt x="69" y="82"/>
                      <a:pt x="67" y="83"/>
                    </a:cubicBezTo>
                    <a:cubicBezTo>
                      <a:pt x="67" y="83"/>
                      <a:pt x="66" y="83"/>
                      <a:pt x="66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5" y="83"/>
                      <a:pt x="65" y="83"/>
                      <a:pt x="65" y="83"/>
                    </a:cubicBezTo>
                    <a:cubicBezTo>
                      <a:pt x="65" y="83"/>
                      <a:pt x="64" y="83"/>
                      <a:pt x="64" y="83"/>
                    </a:cubicBezTo>
                    <a:cubicBezTo>
                      <a:pt x="65" y="87"/>
                      <a:pt x="62" y="87"/>
                      <a:pt x="59" y="87"/>
                    </a:cubicBezTo>
                    <a:cubicBezTo>
                      <a:pt x="59" y="90"/>
                      <a:pt x="63" y="92"/>
                      <a:pt x="65" y="92"/>
                    </a:cubicBezTo>
                    <a:cubicBezTo>
                      <a:pt x="67" y="92"/>
                      <a:pt x="68" y="91"/>
                      <a:pt x="69" y="90"/>
                    </a:cubicBezTo>
                    <a:cubicBezTo>
                      <a:pt x="68" y="89"/>
                      <a:pt x="65" y="89"/>
                      <a:pt x="63" y="88"/>
                    </a:cubicBezTo>
                    <a:cubicBezTo>
                      <a:pt x="70" y="88"/>
                      <a:pt x="75" y="74"/>
                      <a:pt x="66" y="71"/>
                    </a:cubicBezTo>
                    <a:moveTo>
                      <a:pt x="59" y="71"/>
                    </a:move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4"/>
                      <a:pt x="57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5"/>
                      <a:pt x="55" y="76"/>
                      <a:pt x="56" y="78"/>
                    </a:cubicBezTo>
                    <a:cubicBezTo>
                      <a:pt x="56" y="78"/>
                      <a:pt x="57" y="78"/>
                      <a:pt x="57" y="78"/>
                    </a:cubicBezTo>
                    <a:cubicBezTo>
                      <a:pt x="58" y="78"/>
                      <a:pt x="59" y="78"/>
                      <a:pt x="59" y="79"/>
                    </a:cubicBezTo>
                    <a:cubicBezTo>
                      <a:pt x="56" y="81"/>
                      <a:pt x="57" y="86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9"/>
                      <a:pt x="55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8" y="85"/>
                      <a:pt x="65" y="75"/>
                      <a:pt x="59" y="71"/>
                    </a:cubicBezTo>
                    <a:moveTo>
                      <a:pt x="41" y="74"/>
                    </a:moveTo>
                    <a:cubicBezTo>
                      <a:pt x="41" y="75"/>
                      <a:pt x="41" y="76"/>
                      <a:pt x="41" y="78"/>
                    </a:cubicBezTo>
                    <a:cubicBezTo>
                      <a:pt x="43" y="78"/>
                      <a:pt x="45" y="79"/>
                      <a:pt x="46" y="79"/>
                    </a:cubicBezTo>
                    <a:cubicBezTo>
                      <a:pt x="47" y="79"/>
                      <a:pt x="47" y="79"/>
                      <a:pt x="48" y="79"/>
                    </a:cubicBezTo>
                    <a:cubicBezTo>
                      <a:pt x="48" y="77"/>
                      <a:pt x="46" y="77"/>
                      <a:pt x="47" y="75"/>
                    </a:cubicBezTo>
                    <a:cubicBezTo>
                      <a:pt x="46" y="75"/>
                      <a:pt x="46" y="75"/>
                      <a:pt x="45" y="75"/>
                    </a:cubicBezTo>
                    <a:cubicBezTo>
                      <a:pt x="44" y="75"/>
                      <a:pt x="42" y="75"/>
                      <a:pt x="41" y="74"/>
                    </a:cubicBezTo>
                    <a:moveTo>
                      <a:pt x="83" y="75"/>
                    </a:moveTo>
                    <a:cubicBezTo>
                      <a:pt x="82" y="75"/>
                      <a:pt x="81" y="75"/>
                      <a:pt x="81" y="75"/>
                    </a:cubicBezTo>
                    <a:cubicBezTo>
                      <a:pt x="81" y="78"/>
                      <a:pt x="80" y="80"/>
                      <a:pt x="79" y="80"/>
                    </a:cubicBezTo>
                    <a:cubicBezTo>
                      <a:pt x="78" y="80"/>
                      <a:pt x="78" y="80"/>
                      <a:pt x="78" y="79"/>
                    </a:cubicBezTo>
                    <a:cubicBezTo>
                      <a:pt x="78" y="82"/>
                      <a:pt x="76" y="82"/>
                      <a:pt x="76" y="84"/>
                    </a:cubicBezTo>
                    <a:cubicBezTo>
                      <a:pt x="76" y="84"/>
                      <a:pt x="78" y="84"/>
                      <a:pt x="77" y="85"/>
                    </a:cubicBezTo>
                    <a:cubicBezTo>
                      <a:pt x="77" y="85"/>
                      <a:pt x="76" y="85"/>
                      <a:pt x="76" y="85"/>
                    </a:cubicBezTo>
                    <a:cubicBezTo>
                      <a:pt x="79" y="88"/>
                      <a:pt x="75" y="91"/>
                      <a:pt x="78" y="94"/>
                    </a:cubicBezTo>
                    <a:cubicBezTo>
                      <a:pt x="78" y="94"/>
                      <a:pt x="79" y="94"/>
                      <a:pt x="79" y="94"/>
                    </a:cubicBezTo>
                    <a:cubicBezTo>
                      <a:pt x="87" y="94"/>
                      <a:pt x="87" y="87"/>
                      <a:pt x="87" y="79"/>
                    </a:cubicBezTo>
                    <a:cubicBezTo>
                      <a:pt x="86" y="78"/>
                      <a:pt x="83" y="78"/>
                      <a:pt x="83" y="75"/>
                    </a:cubicBezTo>
                    <a:moveTo>
                      <a:pt x="53" y="77"/>
                    </a:moveTo>
                    <a:cubicBezTo>
                      <a:pt x="52" y="77"/>
                      <a:pt x="51" y="78"/>
                      <a:pt x="51" y="78"/>
                    </a:cubicBezTo>
                    <a:cubicBezTo>
                      <a:pt x="52" y="79"/>
                      <a:pt x="52" y="81"/>
                      <a:pt x="54" y="81"/>
                    </a:cubicBezTo>
                    <a:cubicBezTo>
                      <a:pt x="54" y="80"/>
                      <a:pt x="55" y="80"/>
                      <a:pt x="55" y="80"/>
                    </a:cubicBezTo>
                    <a:cubicBezTo>
                      <a:pt x="55" y="80"/>
                      <a:pt x="56" y="80"/>
                      <a:pt x="56" y="80"/>
                    </a:cubicBezTo>
                    <a:cubicBezTo>
                      <a:pt x="56" y="79"/>
                      <a:pt x="54" y="77"/>
                      <a:pt x="53" y="77"/>
                    </a:cubicBezTo>
                    <a:moveTo>
                      <a:pt x="92" y="80"/>
                    </a:moveTo>
                    <a:cubicBezTo>
                      <a:pt x="92" y="80"/>
                      <a:pt x="91" y="80"/>
                      <a:pt x="91" y="81"/>
                    </a:cubicBezTo>
                    <a:cubicBezTo>
                      <a:pt x="91" y="81"/>
                      <a:pt x="91" y="82"/>
                      <a:pt x="91" y="83"/>
                    </a:cubicBezTo>
                    <a:cubicBezTo>
                      <a:pt x="92" y="83"/>
                      <a:pt x="94" y="83"/>
                      <a:pt x="94" y="84"/>
                    </a:cubicBezTo>
                    <a:cubicBezTo>
                      <a:pt x="92" y="87"/>
                      <a:pt x="90" y="93"/>
                      <a:pt x="87" y="94"/>
                    </a:cubicBezTo>
                    <a:cubicBezTo>
                      <a:pt x="88" y="94"/>
                      <a:pt x="88" y="96"/>
                      <a:pt x="88" y="97"/>
                    </a:cubicBezTo>
                    <a:cubicBezTo>
                      <a:pt x="89" y="97"/>
                      <a:pt x="90" y="97"/>
                      <a:pt x="90" y="97"/>
                    </a:cubicBezTo>
                    <a:cubicBezTo>
                      <a:pt x="91" y="95"/>
                      <a:pt x="92" y="93"/>
                      <a:pt x="91" y="90"/>
                    </a:cubicBezTo>
                    <a:cubicBezTo>
                      <a:pt x="95" y="89"/>
                      <a:pt x="97" y="86"/>
                      <a:pt x="98" y="82"/>
                    </a:cubicBezTo>
                    <a:cubicBezTo>
                      <a:pt x="96" y="82"/>
                      <a:pt x="94" y="80"/>
                      <a:pt x="92" y="80"/>
                    </a:cubicBezTo>
                    <a:moveTo>
                      <a:pt x="6" y="80"/>
                    </a:moveTo>
                    <a:cubicBezTo>
                      <a:pt x="6" y="80"/>
                      <a:pt x="6" y="80"/>
                      <a:pt x="6" y="81"/>
                    </a:cubicBezTo>
                    <a:cubicBezTo>
                      <a:pt x="6" y="81"/>
                      <a:pt x="6" y="82"/>
                      <a:pt x="6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" y="83"/>
                      <a:pt x="7" y="82"/>
                      <a:pt x="7" y="82"/>
                    </a:cubicBezTo>
                    <a:cubicBezTo>
                      <a:pt x="7" y="81"/>
                      <a:pt x="7" y="80"/>
                      <a:pt x="6" y="80"/>
                    </a:cubicBezTo>
                    <a:moveTo>
                      <a:pt x="112" y="83"/>
                    </a:moveTo>
                    <a:cubicBezTo>
                      <a:pt x="111" y="85"/>
                      <a:pt x="110" y="86"/>
                      <a:pt x="108" y="86"/>
                    </a:cubicBezTo>
                    <a:cubicBezTo>
                      <a:pt x="108" y="86"/>
                      <a:pt x="108" y="86"/>
                      <a:pt x="108" y="86"/>
                    </a:cubicBezTo>
                    <a:cubicBezTo>
                      <a:pt x="108" y="88"/>
                      <a:pt x="109" y="88"/>
                      <a:pt x="110" y="89"/>
                    </a:cubicBezTo>
                    <a:cubicBezTo>
                      <a:pt x="111" y="88"/>
                      <a:pt x="111" y="86"/>
                      <a:pt x="112" y="86"/>
                    </a:cubicBezTo>
                    <a:cubicBezTo>
                      <a:pt x="114" y="87"/>
                      <a:pt x="114" y="88"/>
                      <a:pt x="114" y="90"/>
                    </a:cubicBezTo>
                    <a:cubicBezTo>
                      <a:pt x="112" y="91"/>
                      <a:pt x="111" y="93"/>
                      <a:pt x="109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2" y="94"/>
                      <a:pt x="113" y="96"/>
                      <a:pt x="113" y="97"/>
                    </a:cubicBezTo>
                    <a:cubicBezTo>
                      <a:pt x="112" y="99"/>
                      <a:pt x="111" y="100"/>
                      <a:pt x="109" y="100"/>
                    </a:cubicBezTo>
                    <a:cubicBezTo>
                      <a:pt x="108" y="99"/>
                      <a:pt x="110" y="98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08" y="96"/>
                      <a:pt x="107" y="96"/>
                      <a:pt x="107" y="96"/>
                    </a:cubicBezTo>
                    <a:cubicBezTo>
                      <a:pt x="107" y="96"/>
                      <a:pt x="107" y="96"/>
                      <a:pt x="107" y="96"/>
                    </a:cubicBezTo>
                    <a:cubicBezTo>
                      <a:pt x="105" y="99"/>
                      <a:pt x="108" y="102"/>
                      <a:pt x="111" y="102"/>
                    </a:cubicBezTo>
                    <a:cubicBezTo>
                      <a:pt x="112" y="102"/>
                      <a:pt x="113" y="101"/>
                      <a:pt x="114" y="101"/>
                    </a:cubicBezTo>
                    <a:cubicBezTo>
                      <a:pt x="114" y="94"/>
                      <a:pt x="121" y="85"/>
                      <a:pt x="112" y="83"/>
                    </a:cubicBezTo>
                    <a:moveTo>
                      <a:pt x="73" y="84"/>
                    </a:moveTo>
                    <a:cubicBezTo>
                      <a:pt x="72" y="84"/>
                      <a:pt x="71" y="84"/>
                      <a:pt x="71" y="85"/>
                    </a:cubicBezTo>
                    <a:cubicBezTo>
                      <a:pt x="71" y="85"/>
                      <a:pt x="72" y="85"/>
                      <a:pt x="73" y="85"/>
                    </a:cubicBezTo>
                    <a:cubicBezTo>
                      <a:pt x="74" y="85"/>
                      <a:pt x="75" y="85"/>
                      <a:pt x="75" y="84"/>
                    </a:cubicBezTo>
                    <a:cubicBezTo>
                      <a:pt x="74" y="84"/>
                      <a:pt x="73" y="84"/>
                      <a:pt x="73" y="84"/>
                    </a:cubicBezTo>
                    <a:moveTo>
                      <a:pt x="137" y="85"/>
                    </a:moveTo>
                    <a:cubicBezTo>
                      <a:pt x="137" y="85"/>
                      <a:pt x="137" y="85"/>
                      <a:pt x="136" y="86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37" y="85"/>
                      <a:pt x="137" y="85"/>
                      <a:pt x="137" y="85"/>
                    </a:cubicBezTo>
                    <a:moveTo>
                      <a:pt x="104" y="87"/>
                    </a:moveTo>
                    <a:cubicBezTo>
                      <a:pt x="104" y="87"/>
                      <a:pt x="104" y="87"/>
                      <a:pt x="104" y="87"/>
                    </a:cubicBezTo>
                    <a:cubicBezTo>
                      <a:pt x="104" y="88"/>
                      <a:pt x="103" y="88"/>
                      <a:pt x="103" y="88"/>
                    </a:cubicBezTo>
                    <a:cubicBezTo>
                      <a:pt x="103" y="88"/>
                      <a:pt x="102" y="88"/>
                      <a:pt x="102" y="88"/>
                    </a:cubicBezTo>
                    <a:cubicBezTo>
                      <a:pt x="101" y="87"/>
                      <a:pt x="101" y="87"/>
                      <a:pt x="101" y="87"/>
                    </a:cubicBezTo>
                    <a:cubicBezTo>
                      <a:pt x="100" y="87"/>
                      <a:pt x="100" y="87"/>
                      <a:pt x="100" y="88"/>
                    </a:cubicBezTo>
                    <a:cubicBezTo>
                      <a:pt x="100" y="90"/>
                      <a:pt x="104" y="89"/>
                      <a:pt x="106" y="90"/>
                    </a:cubicBezTo>
                    <a:cubicBezTo>
                      <a:pt x="105" y="89"/>
                      <a:pt x="106" y="87"/>
                      <a:pt x="104" y="87"/>
                    </a:cubicBezTo>
                    <a:moveTo>
                      <a:pt x="123" y="88"/>
                    </a:moveTo>
                    <a:cubicBezTo>
                      <a:pt x="123" y="88"/>
                      <a:pt x="123" y="88"/>
                      <a:pt x="123" y="88"/>
                    </a:cubicBezTo>
                    <a:cubicBezTo>
                      <a:pt x="122" y="89"/>
                      <a:pt x="120" y="90"/>
                      <a:pt x="121" y="93"/>
                    </a:cubicBezTo>
                    <a:cubicBezTo>
                      <a:pt x="121" y="94"/>
                      <a:pt x="121" y="94"/>
                      <a:pt x="121" y="94"/>
                    </a:cubicBezTo>
                    <a:cubicBezTo>
                      <a:pt x="121" y="94"/>
                      <a:pt x="122" y="94"/>
                      <a:pt x="122" y="93"/>
                    </a:cubicBezTo>
                    <a:cubicBezTo>
                      <a:pt x="122" y="93"/>
                      <a:pt x="122" y="93"/>
                      <a:pt x="122" y="93"/>
                    </a:cubicBezTo>
                    <a:cubicBezTo>
                      <a:pt x="122" y="93"/>
                      <a:pt x="123" y="93"/>
                      <a:pt x="123" y="93"/>
                    </a:cubicBezTo>
                    <a:cubicBezTo>
                      <a:pt x="123" y="94"/>
                      <a:pt x="123" y="96"/>
                      <a:pt x="123" y="97"/>
                    </a:cubicBezTo>
                    <a:cubicBezTo>
                      <a:pt x="123" y="97"/>
                      <a:pt x="122" y="97"/>
                      <a:pt x="122" y="97"/>
                    </a:cubicBezTo>
                    <a:cubicBezTo>
                      <a:pt x="122" y="97"/>
                      <a:pt x="122" y="97"/>
                      <a:pt x="122" y="97"/>
                    </a:cubicBezTo>
                    <a:cubicBezTo>
                      <a:pt x="121" y="97"/>
                      <a:pt x="121" y="96"/>
                      <a:pt x="121" y="96"/>
                    </a:cubicBezTo>
                    <a:cubicBezTo>
                      <a:pt x="121" y="96"/>
                      <a:pt x="121" y="97"/>
                      <a:pt x="121" y="97"/>
                    </a:cubicBezTo>
                    <a:cubicBezTo>
                      <a:pt x="122" y="99"/>
                      <a:pt x="123" y="100"/>
                      <a:pt x="123" y="101"/>
                    </a:cubicBezTo>
                    <a:cubicBezTo>
                      <a:pt x="127" y="99"/>
                      <a:pt x="125" y="92"/>
                      <a:pt x="126" y="89"/>
                    </a:cubicBezTo>
                    <a:cubicBezTo>
                      <a:pt x="125" y="89"/>
                      <a:pt x="125" y="88"/>
                      <a:pt x="123" y="88"/>
                    </a:cubicBezTo>
                    <a:moveTo>
                      <a:pt x="134" y="90"/>
                    </a:moveTo>
                    <a:cubicBezTo>
                      <a:pt x="134" y="92"/>
                      <a:pt x="134" y="95"/>
                      <a:pt x="132" y="95"/>
                    </a:cubicBezTo>
                    <a:cubicBezTo>
                      <a:pt x="134" y="100"/>
                      <a:pt x="129" y="103"/>
                      <a:pt x="130" y="109"/>
                    </a:cubicBezTo>
                    <a:cubicBezTo>
                      <a:pt x="130" y="109"/>
                      <a:pt x="130" y="109"/>
                      <a:pt x="131" y="109"/>
                    </a:cubicBezTo>
                    <a:cubicBezTo>
                      <a:pt x="131" y="109"/>
                      <a:pt x="132" y="109"/>
                      <a:pt x="133" y="109"/>
                    </a:cubicBezTo>
                    <a:cubicBezTo>
                      <a:pt x="134" y="109"/>
                      <a:pt x="135" y="110"/>
                      <a:pt x="136" y="110"/>
                    </a:cubicBezTo>
                    <a:cubicBezTo>
                      <a:pt x="136" y="110"/>
                      <a:pt x="137" y="109"/>
                      <a:pt x="137" y="109"/>
                    </a:cubicBezTo>
                    <a:cubicBezTo>
                      <a:pt x="136" y="108"/>
                      <a:pt x="134" y="108"/>
                      <a:pt x="133" y="106"/>
                    </a:cubicBezTo>
                    <a:cubicBezTo>
                      <a:pt x="134" y="104"/>
                      <a:pt x="133" y="101"/>
                      <a:pt x="135" y="100"/>
                    </a:cubicBezTo>
                    <a:cubicBezTo>
                      <a:pt x="136" y="101"/>
                      <a:pt x="136" y="102"/>
                      <a:pt x="138" y="102"/>
                    </a:cubicBezTo>
                    <a:cubicBezTo>
                      <a:pt x="138" y="102"/>
                      <a:pt x="138" y="102"/>
                      <a:pt x="138" y="102"/>
                    </a:cubicBezTo>
                    <a:cubicBezTo>
                      <a:pt x="139" y="100"/>
                      <a:pt x="138" y="99"/>
                      <a:pt x="136" y="98"/>
                    </a:cubicBezTo>
                    <a:cubicBezTo>
                      <a:pt x="136" y="98"/>
                      <a:pt x="136" y="99"/>
                      <a:pt x="136" y="99"/>
                    </a:cubicBezTo>
                    <a:cubicBezTo>
                      <a:pt x="135" y="99"/>
                      <a:pt x="135" y="99"/>
                      <a:pt x="135" y="99"/>
                    </a:cubicBezTo>
                    <a:cubicBezTo>
                      <a:pt x="136" y="97"/>
                      <a:pt x="135" y="94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8" y="93"/>
                      <a:pt x="138" y="94"/>
                      <a:pt x="138" y="94"/>
                    </a:cubicBezTo>
                    <a:cubicBezTo>
                      <a:pt x="139" y="94"/>
                      <a:pt x="139" y="94"/>
                      <a:pt x="140" y="94"/>
                    </a:cubicBezTo>
                    <a:cubicBezTo>
                      <a:pt x="140" y="94"/>
                      <a:pt x="140" y="94"/>
                      <a:pt x="140" y="94"/>
                    </a:cubicBezTo>
                    <a:cubicBezTo>
                      <a:pt x="141" y="93"/>
                      <a:pt x="142" y="93"/>
                      <a:pt x="142" y="92"/>
                    </a:cubicBezTo>
                    <a:cubicBezTo>
                      <a:pt x="139" y="90"/>
                      <a:pt x="137" y="91"/>
                      <a:pt x="134" y="90"/>
                    </a:cubicBezTo>
                    <a:moveTo>
                      <a:pt x="99" y="91"/>
                    </a:moveTo>
                    <a:cubicBezTo>
                      <a:pt x="99" y="91"/>
                      <a:pt x="99" y="91"/>
                      <a:pt x="99" y="91"/>
                    </a:cubicBezTo>
                    <a:cubicBezTo>
                      <a:pt x="98" y="91"/>
                      <a:pt x="98" y="92"/>
                      <a:pt x="98" y="93"/>
                    </a:cubicBezTo>
                    <a:cubicBezTo>
                      <a:pt x="99" y="93"/>
                      <a:pt x="100" y="93"/>
                      <a:pt x="101" y="93"/>
                    </a:cubicBezTo>
                    <a:cubicBezTo>
                      <a:pt x="101" y="92"/>
                      <a:pt x="101" y="91"/>
                      <a:pt x="99" y="91"/>
                    </a:cubicBezTo>
                    <a:moveTo>
                      <a:pt x="102" y="92"/>
                    </a:moveTo>
                    <a:cubicBezTo>
                      <a:pt x="102" y="92"/>
                      <a:pt x="102" y="92"/>
                      <a:pt x="101" y="92"/>
                    </a:cubicBezTo>
                    <a:cubicBezTo>
                      <a:pt x="101" y="94"/>
                      <a:pt x="102" y="94"/>
                      <a:pt x="103" y="94"/>
                    </a:cubicBezTo>
                    <a:cubicBezTo>
                      <a:pt x="104" y="94"/>
                      <a:pt x="104" y="94"/>
                      <a:pt x="105" y="94"/>
                    </a:cubicBezTo>
                    <a:cubicBezTo>
                      <a:pt x="105" y="93"/>
                      <a:pt x="104" y="92"/>
                      <a:pt x="102" y="92"/>
                    </a:cubicBezTo>
                    <a:moveTo>
                      <a:pt x="146" y="93"/>
                    </a:moveTo>
                    <a:cubicBezTo>
                      <a:pt x="142" y="93"/>
                      <a:pt x="145" y="100"/>
                      <a:pt x="146" y="101"/>
                    </a:cubicBezTo>
                    <a:cubicBezTo>
                      <a:pt x="144" y="104"/>
                      <a:pt x="138" y="109"/>
                      <a:pt x="142" y="112"/>
                    </a:cubicBezTo>
                    <a:cubicBezTo>
                      <a:pt x="143" y="110"/>
                      <a:pt x="143" y="106"/>
                      <a:pt x="146" y="106"/>
                    </a:cubicBezTo>
                    <a:cubicBezTo>
                      <a:pt x="146" y="108"/>
                      <a:pt x="145" y="110"/>
                      <a:pt x="146" y="113"/>
                    </a:cubicBezTo>
                    <a:cubicBezTo>
                      <a:pt x="146" y="113"/>
                      <a:pt x="147" y="113"/>
                      <a:pt x="148" y="113"/>
                    </a:cubicBezTo>
                    <a:cubicBezTo>
                      <a:pt x="148" y="107"/>
                      <a:pt x="148" y="104"/>
                      <a:pt x="148" y="99"/>
                    </a:cubicBezTo>
                    <a:cubicBezTo>
                      <a:pt x="148" y="99"/>
                      <a:pt x="148" y="99"/>
                      <a:pt x="149" y="99"/>
                    </a:cubicBezTo>
                    <a:cubicBezTo>
                      <a:pt x="151" y="99"/>
                      <a:pt x="150" y="96"/>
                      <a:pt x="152" y="95"/>
                    </a:cubicBezTo>
                    <a:cubicBezTo>
                      <a:pt x="152" y="95"/>
                      <a:pt x="152" y="95"/>
                      <a:pt x="151" y="95"/>
                    </a:cubicBezTo>
                    <a:cubicBezTo>
                      <a:pt x="151" y="95"/>
                      <a:pt x="150" y="96"/>
                      <a:pt x="149" y="96"/>
                    </a:cubicBezTo>
                    <a:cubicBezTo>
                      <a:pt x="149" y="97"/>
                      <a:pt x="148" y="98"/>
                      <a:pt x="148" y="98"/>
                    </a:cubicBezTo>
                    <a:cubicBezTo>
                      <a:pt x="148" y="98"/>
                      <a:pt x="148" y="97"/>
                      <a:pt x="148" y="97"/>
                    </a:cubicBezTo>
                    <a:cubicBezTo>
                      <a:pt x="148" y="95"/>
                      <a:pt x="147" y="94"/>
                      <a:pt x="146" y="93"/>
                    </a:cubicBezTo>
                    <a:moveTo>
                      <a:pt x="120" y="96"/>
                    </a:moveTo>
                    <a:cubicBezTo>
                      <a:pt x="119" y="96"/>
                      <a:pt x="118" y="96"/>
                      <a:pt x="118" y="96"/>
                    </a:cubicBezTo>
                    <a:cubicBezTo>
                      <a:pt x="117" y="98"/>
                      <a:pt x="118" y="98"/>
                      <a:pt x="119" y="98"/>
                    </a:cubicBezTo>
                    <a:cubicBezTo>
                      <a:pt x="119" y="98"/>
                      <a:pt x="120" y="98"/>
                      <a:pt x="120" y="98"/>
                    </a:cubicBezTo>
                    <a:cubicBezTo>
                      <a:pt x="120" y="98"/>
                      <a:pt x="120" y="97"/>
                      <a:pt x="120" y="96"/>
                    </a:cubicBezTo>
                    <a:moveTo>
                      <a:pt x="157" y="96"/>
                    </a:moveTo>
                    <a:cubicBezTo>
                      <a:pt x="151" y="96"/>
                      <a:pt x="151" y="109"/>
                      <a:pt x="150" y="114"/>
                    </a:cubicBezTo>
                    <a:cubicBezTo>
                      <a:pt x="150" y="114"/>
                      <a:pt x="151" y="114"/>
                      <a:pt x="151" y="114"/>
                    </a:cubicBezTo>
                    <a:cubicBezTo>
                      <a:pt x="151" y="114"/>
                      <a:pt x="151" y="114"/>
                      <a:pt x="152" y="11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3" y="114"/>
                      <a:pt x="153" y="114"/>
                      <a:pt x="153" y="114"/>
                    </a:cubicBezTo>
                    <a:cubicBezTo>
                      <a:pt x="152" y="110"/>
                      <a:pt x="154" y="107"/>
                      <a:pt x="156" y="106"/>
                    </a:cubicBezTo>
                    <a:cubicBezTo>
                      <a:pt x="153" y="105"/>
                      <a:pt x="154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9" y="101"/>
                      <a:pt x="154" y="105"/>
                      <a:pt x="158" y="107"/>
                    </a:cubicBezTo>
                    <a:cubicBezTo>
                      <a:pt x="161" y="105"/>
                      <a:pt x="161" y="101"/>
                      <a:pt x="161" y="97"/>
                    </a:cubicBezTo>
                    <a:cubicBezTo>
                      <a:pt x="160" y="97"/>
                      <a:pt x="158" y="96"/>
                      <a:pt x="157" y="96"/>
                    </a:cubicBezTo>
                    <a:moveTo>
                      <a:pt x="118" y="102"/>
                    </a:moveTo>
                    <a:cubicBezTo>
                      <a:pt x="117" y="102"/>
                      <a:pt x="116" y="103"/>
                      <a:pt x="115" y="103"/>
                    </a:cubicBezTo>
                    <a:cubicBezTo>
                      <a:pt x="117" y="103"/>
                      <a:pt x="120" y="106"/>
                      <a:pt x="122" y="106"/>
                    </a:cubicBezTo>
                    <a:cubicBezTo>
                      <a:pt x="123" y="106"/>
                      <a:pt x="124" y="106"/>
                      <a:pt x="124" y="105"/>
                    </a:cubicBezTo>
                    <a:cubicBezTo>
                      <a:pt x="123" y="103"/>
                      <a:pt x="120" y="102"/>
                      <a:pt x="118" y="102"/>
                    </a:cubicBezTo>
                    <a:moveTo>
                      <a:pt x="41" y="109"/>
                    </a:moveTo>
                    <a:cubicBezTo>
                      <a:pt x="40" y="110"/>
                      <a:pt x="42" y="110"/>
                      <a:pt x="41" y="111"/>
                    </a:cubicBezTo>
                    <a:cubicBezTo>
                      <a:pt x="41" y="111"/>
                      <a:pt x="41" y="111"/>
                      <a:pt x="40" y="111"/>
                    </a:cubicBezTo>
                    <a:cubicBezTo>
                      <a:pt x="39" y="111"/>
                      <a:pt x="38" y="112"/>
                      <a:pt x="36" y="112"/>
                    </a:cubicBezTo>
                    <a:cubicBezTo>
                      <a:pt x="36" y="114"/>
                      <a:pt x="37" y="114"/>
                      <a:pt x="37" y="115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40" y="115"/>
                      <a:pt x="40" y="114"/>
                      <a:pt x="41" y="114"/>
                    </a:cubicBezTo>
                    <a:cubicBezTo>
                      <a:pt x="42" y="114"/>
                      <a:pt x="43" y="114"/>
                      <a:pt x="43" y="116"/>
                    </a:cubicBezTo>
                    <a:cubicBezTo>
                      <a:pt x="43" y="117"/>
                      <a:pt x="41" y="117"/>
                      <a:pt x="40" y="118"/>
                    </a:cubicBezTo>
                    <a:cubicBezTo>
                      <a:pt x="37" y="118"/>
                      <a:pt x="37" y="114"/>
                      <a:pt x="34" y="113"/>
                    </a:cubicBezTo>
                    <a:cubicBezTo>
                      <a:pt x="33" y="114"/>
                      <a:pt x="35" y="115"/>
                      <a:pt x="34" y="116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33" y="116"/>
                      <a:pt x="33" y="116"/>
                      <a:pt x="33" y="116"/>
                    </a:cubicBezTo>
                    <a:cubicBezTo>
                      <a:pt x="32" y="116"/>
                      <a:pt x="32" y="115"/>
                      <a:pt x="31" y="115"/>
                    </a:cubicBezTo>
                    <a:cubicBezTo>
                      <a:pt x="29" y="115"/>
                      <a:pt x="28" y="116"/>
                      <a:pt x="27" y="117"/>
                    </a:cubicBezTo>
                    <a:cubicBezTo>
                      <a:pt x="28" y="120"/>
                      <a:pt x="30" y="127"/>
                      <a:pt x="33" y="127"/>
                    </a:cubicBezTo>
                    <a:cubicBezTo>
                      <a:pt x="33" y="127"/>
                      <a:pt x="33" y="127"/>
                      <a:pt x="34" y="126"/>
                    </a:cubicBezTo>
                    <a:cubicBezTo>
                      <a:pt x="35" y="133"/>
                      <a:pt x="38" y="138"/>
                      <a:pt x="43" y="141"/>
                    </a:cubicBezTo>
                    <a:cubicBezTo>
                      <a:pt x="45" y="136"/>
                      <a:pt x="39" y="132"/>
                      <a:pt x="36" y="129"/>
                    </a:cubicBezTo>
                    <a:cubicBezTo>
                      <a:pt x="38" y="128"/>
                      <a:pt x="37" y="126"/>
                      <a:pt x="37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6" y="124"/>
                      <a:pt x="36" y="125"/>
                      <a:pt x="36" y="125"/>
                    </a:cubicBezTo>
                    <a:cubicBezTo>
                      <a:pt x="36" y="126"/>
                      <a:pt x="36" y="126"/>
                      <a:pt x="35" y="126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3" y="124"/>
                      <a:pt x="32" y="122"/>
                      <a:pt x="32" y="119"/>
                    </a:cubicBezTo>
                    <a:cubicBezTo>
                      <a:pt x="33" y="120"/>
                      <a:pt x="36" y="119"/>
                      <a:pt x="36" y="121"/>
                    </a:cubicBezTo>
                    <a:cubicBezTo>
                      <a:pt x="37" y="121"/>
                      <a:pt x="37" y="121"/>
                      <a:pt x="38" y="121"/>
                    </a:cubicBezTo>
                    <a:cubicBezTo>
                      <a:pt x="39" y="121"/>
                      <a:pt x="39" y="121"/>
                      <a:pt x="40" y="122"/>
                    </a:cubicBezTo>
                    <a:cubicBezTo>
                      <a:pt x="43" y="120"/>
                      <a:pt x="46" y="119"/>
                      <a:pt x="47" y="116"/>
                    </a:cubicBezTo>
                    <a:cubicBezTo>
                      <a:pt x="45" y="113"/>
                      <a:pt x="44" y="110"/>
                      <a:pt x="41" y="109"/>
                    </a:cubicBezTo>
                    <a:moveTo>
                      <a:pt x="156" y="114"/>
                    </a:moveTo>
                    <a:cubicBezTo>
                      <a:pt x="155" y="114"/>
                      <a:pt x="155" y="114"/>
                      <a:pt x="154" y="114"/>
                    </a:cubicBezTo>
                    <a:cubicBezTo>
                      <a:pt x="154" y="115"/>
                      <a:pt x="154" y="115"/>
                      <a:pt x="154" y="116"/>
                    </a:cubicBezTo>
                    <a:cubicBezTo>
                      <a:pt x="155" y="116"/>
                      <a:pt x="155" y="116"/>
                      <a:pt x="156" y="116"/>
                    </a:cubicBezTo>
                    <a:cubicBezTo>
                      <a:pt x="156" y="115"/>
                      <a:pt x="156" y="115"/>
                      <a:pt x="156" y="114"/>
                    </a:cubicBezTo>
                    <a:moveTo>
                      <a:pt x="94" y="115"/>
                    </a:moveTo>
                    <a:cubicBezTo>
                      <a:pt x="94" y="115"/>
                      <a:pt x="94" y="115"/>
                      <a:pt x="94" y="115"/>
                    </a:cubicBezTo>
                    <a:cubicBezTo>
                      <a:pt x="93" y="116"/>
                      <a:pt x="94" y="116"/>
                      <a:pt x="94" y="116"/>
                    </a:cubicBezTo>
                    <a:cubicBezTo>
                      <a:pt x="95" y="116"/>
                      <a:pt x="96" y="116"/>
                      <a:pt x="96" y="116"/>
                    </a:cubicBezTo>
                    <a:cubicBezTo>
                      <a:pt x="95" y="116"/>
                      <a:pt x="95" y="115"/>
                      <a:pt x="94" y="115"/>
                    </a:cubicBezTo>
                    <a:moveTo>
                      <a:pt x="93" y="118"/>
                    </a:moveTo>
                    <a:cubicBezTo>
                      <a:pt x="90" y="118"/>
                      <a:pt x="87" y="121"/>
                      <a:pt x="88" y="126"/>
                    </a:cubicBezTo>
                    <a:cubicBezTo>
                      <a:pt x="90" y="128"/>
                      <a:pt x="92" y="129"/>
                      <a:pt x="94" y="129"/>
                    </a:cubicBezTo>
                    <a:cubicBezTo>
                      <a:pt x="96" y="129"/>
                      <a:pt x="99" y="128"/>
                      <a:pt x="101" y="127"/>
                    </a:cubicBezTo>
                    <a:cubicBezTo>
                      <a:pt x="103" y="126"/>
                      <a:pt x="106" y="125"/>
                      <a:pt x="108" y="125"/>
                    </a:cubicBezTo>
                    <a:cubicBezTo>
                      <a:pt x="108" y="125"/>
                      <a:pt x="109" y="125"/>
                      <a:pt x="109" y="125"/>
                    </a:cubicBezTo>
                    <a:cubicBezTo>
                      <a:pt x="109" y="125"/>
                      <a:pt x="109" y="125"/>
                      <a:pt x="109" y="125"/>
                    </a:cubicBezTo>
                    <a:cubicBezTo>
                      <a:pt x="107" y="125"/>
                      <a:pt x="106" y="126"/>
                      <a:pt x="106" y="128"/>
                    </a:cubicBezTo>
                    <a:cubicBezTo>
                      <a:pt x="107" y="129"/>
                      <a:pt x="108" y="129"/>
                      <a:pt x="108" y="131"/>
                    </a:cubicBezTo>
                    <a:cubicBezTo>
                      <a:pt x="108" y="131"/>
                      <a:pt x="108" y="131"/>
                      <a:pt x="109" y="131"/>
                    </a:cubicBezTo>
                    <a:cubicBezTo>
                      <a:pt x="110" y="131"/>
                      <a:pt x="111" y="130"/>
                      <a:pt x="112" y="130"/>
                    </a:cubicBezTo>
                    <a:cubicBezTo>
                      <a:pt x="112" y="128"/>
                      <a:pt x="112" y="126"/>
                      <a:pt x="112" y="124"/>
                    </a:cubicBezTo>
                    <a:cubicBezTo>
                      <a:pt x="110" y="124"/>
                      <a:pt x="109" y="122"/>
                      <a:pt x="107" y="121"/>
                    </a:cubicBezTo>
                    <a:cubicBezTo>
                      <a:pt x="103" y="124"/>
                      <a:pt x="96" y="126"/>
                      <a:pt x="92" y="126"/>
                    </a:cubicBezTo>
                    <a:cubicBezTo>
                      <a:pt x="91" y="126"/>
                      <a:pt x="89" y="121"/>
                      <a:pt x="92" y="120"/>
                    </a:cubicBezTo>
                    <a:cubicBezTo>
                      <a:pt x="92" y="121"/>
                      <a:pt x="92" y="123"/>
                      <a:pt x="92" y="124"/>
                    </a:cubicBezTo>
                    <a:cubicBezTo>
                      <a:pt x="93" y="124"/>
                      <a:pt x="94" y="124"/>
                      <a:pt x="95" y="124"/>
                    </a:cubicBezTo>
                    <a:cubicBezTo>
                      <a:pt x="95" y="124"/>
                      <a:pt x="96" y="124"/>
                      <a:pt x="97" y="124"/>
                    </a:cubicBezTo>
                    <a:cubicBezTo>
                      <a:pt x="97" y="121"/>
                      <a:pt x="97" y="121"/>
                      <a:pt x="97" y="119"/>
                    </a:cubicBezTo>
                    <a:cubicBezTo>
                      <a:pt x="95" y="118"/>
                      <a:pt x="94" y="118"/>
                      <a:pt x="93" y="118"/>
                    </a:cubicBezTo>
                    <a:moveTo>
                      <a:pt x="85" y="118"/>
                    </a:moveTo>
                    <a:cubicBezTo>
                      <a:pt x="83" y="118"/>
                      <a:pt x="82" y="123"/>
                      <a:pt x="85" y="124"/>
                    </a:cubicBezTo>
                    <a:cubicBezTo>
                      <a:pt x="86" y="123"/>
                      <a:pt x="87" y="121"/>
                      <a:pt x="87" y="120"/>
                    </a:cubicBezTo>
                    <a:cubicBezTo>
                      <a:pt x="87" y="119"/>
                      <a:pt x="86" y="118"/>
                      <a:pt x="85" y="118"/>
                    </a:cubicBezTo>
                    <a:moveTo>
                      <a:pt x="49" y="122"/>
                    </a:moveTo>
                    <a:cubicBezTo>
                      <a:pt x="49" y="122"/>
                      <a:pt x="49" y="122"/>
                      <a:pt x="49" y="122"/>
                    </a:cubicBezTo>
                    <a:cubicBezTo>
                      <a:pt x="49" y="123"/>
                      <a:pt x="49" y="123"/>
                      <a:pt x="48" y="123"/>
                    </a:cubicBezTo>
                    <a:cubicBezTo>
                      <a:pt x="48" y="123"/>
                      <a:pt x="48" y="123"/>
                      <a:pt x="48" y="123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6" y="124"/>
                      <a:pt x="46" y="125"/>
                      <a:pt x="46" y="125"/>
                    </a:cubicBezTo>
                    <a:cubicBezTo>
                      <a:pt x="45" y="125"/>
                      <a:pt x="45" y="125"/>
                      <a:pt x="44" y="125"/>
                    </a:cubicBezTo>
                    <a:cubicBezTo>
                      <a:pt x="42" y="125"/>
                      <a:pt x="40" y="128"/>
                      <a:pt x="38" y="129"/>
                    </a:cubicBezTo>
                    <a:cubicBezTo>
                      <a:pt x="39" y="129"/>
                      <a:pt x="39" y="130"/>
                      <a:pt x="39" y="131"/>
                    </a:cubicBezTo>
                    <a:cubicBezTo>
                      <a:pt x="41" y="131"/>
                      <a:pt x="42" y="130"/>
                      <a:pt x="43" y="130"/>
                    </a:cubicBezTo>
                    <a:cubicBezTo>
                      <a:pt x="45" y="132"/>
                      <a:pt x="43" y="133"/>
                      <a:pt x="44" y="136"/>
                    </a:cubicBezTo>
                    <a:cubicBezTo>
                      <a:pt x="50" y="135"/>
                      <a:pt x="50" y="129"/>
                      <a:pt x="54" y="126"/>
                    </a:cubicBezTo>
                    <a:cubicBezTo>
                      <a:pt x="53" y="124"/>
                      <a:pt x="52" y="122"/>
                      <a:pt x="49" y="122"/>
                    </a:cubicBezTo>
                    <a:moveTo>
                      <a:pt x="135" y="125"/>
                    </a:move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6"/>
                      <a:pt x="135" y="126"/>
                      <a:pt x="135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moveTo>
                      <a:pt x="33" y="128"/>
                    </a:moveTo>
                    <a:cubicBezTo>
                      <a:pt x="33" y="128"/>
                      <a:pt x="32" y="129"/>
                      <a:pt x="33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129"/>
                      <a:pt x="34" y="129"/>
                      <a:pt x="34" y="129"/>
                    </a:cubicBezTo>
                    <a:cubicBezTo>
                      <a:pt x="33" y="129"/>
                      <a:pt x="33" y="128"/>
                      <a:pt x="33" y="128"/>
                    </a:cubicBezTo>
                    <a:moveTo>
                      <a:pt x="101" y="132"/>
                    </a:moveTo>
                    <a:cubicBezTo>
                      <a:pt x="100" y="133"/>
                      <a:pt x="100" y="133"/>
                      <a:pt x="101" y="133"/>
                    </a:cubicBezTo>
                    <a:cubicBezTo>
                      <a:pt x="101" y="133"/>
                      <a:pt x="102" y="133"/>
                      <a:pt x="101" y="132"/>
                    </a:cubicBezTo>
                    <a:moveTo>
                      <a:pt x="126" y="134"/>
                    </a:moveTo>
                    <a:cubicBezTo>
                      <a:pt x="126" y="134"/>
                      <a:pt x="125" y="134"/>
                      <a:pt x="125" y="134"/>
                    </a:cubicBezTo>
                    <a:cubicBezTo>
                      <a:pt x="125" y="135"/>
                      <a:pt x="126" y="136"/>
                      <a:pt x="125" y="13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24" y="142"/>
                      <a:pt x="128" y="149"/>
                      <a:pt x="133" y="151"/>
                    </a:cubicBezTo>
                    <a:cubicBezTo>
                      <a:pt x="135" y="151"/>
                      <a:pt x="137" y="150"/>
                      <a:pt x="138" y="148"/>
                    </a:cubicBezTo>
                    <a:cubicBezTo>
                      <a:pt x="137" y="142"/>
                      <a:pt x="135" y="134"/>
                      <a:pt x="126" y="134"/>
                    </a:cubicBezTo>
                    <a:moveTo>
                      <a:pt x="56" y="134"/>
                    </a:move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5"/>
                      <a:pt x="56" y="135"/>
                    </a:cubicBezTo>
                    <a:cubicBezTo>
                      <a:pt x="56" y="135"/>
                      <a:pt x="57" y="135"/>
                      <a:pt x="57" y="135"/>
                    </a:cubicBezTo>
                    <a:cubicBezTo>
                      <a:pt x="58" y="135"/>
                      <a:pt x="58" y="135"/>
                      <a:pt x="58" y="134"/>
                    </a:cubicBezTo>
                    <a:cubicBezTo>
                      <a:pt x="58" y="134"/>
                      <a:pt x="58" y="134"/>
                      <a:pt x="58" y="134"/>
                    </a:cubicBezTo>
                    <a:cubicBezTo>
                      <a:pt x="58" y="134"/>
                      <a:pt x="57" y="134"/>
                      <a:pt x="57" y="134"/>
                    </a:cubicBezTo>
                    <a:cubicBezTo>
                      <a:pt x="57" y="134"/>
                      <a:pt x="57" y="134"/>
                      <a:pt x="56" y="134"/>
                    </a:cubicBezTo>
                    <a:moveTo>
                      <a:pt x="69" y="134"/>
                    </a:moveTo>
                    <a:cubicBezTo>
                      <a:pt x="69" y="134"/>
                      <a:pt x="69" y="134"/>
                      <a:pt x="68" y="135"/>
                    </a:cubicBezTo>
                    <a:cubicBezTo>
                      <a:pt x="68" y="135"/>
                      <a:pt x="68" y="135"/>
                      <a:pt x="68" y="135"/>
                    </a:cubicBezTo>
                    <a:cubicBezTo>
                      <a:pt x="69" y="135"/>
                      <a:pt x="69" y="135"/>
                      <a:pt x="70" y="135"/>
                    </a:cubicBezTo>
                    <a:cubicBezTo>
                      <a:pt x="70" y="135"/>
                      <a:pt x="70" y="135"/>
                      <a:pt x="70" y="134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0" y="134"/>
                      <a:pt x="69" y="134"/>
                      <a:pt x="69" y="134"/>
                    </a:cubicBezTo>
                    <a:moveTo>
                      <a:pt x="62" y="135"/>
                    </a:moveTo>
                    <a:cubicBezTo>
                      <a:pt x="60" y="135"/>
                      <a:pt x="57" y="135"/>
                      <a:pt x="56" y="137"/>
                    </a:cubicBezTo>
                    <a:cubicBezTo>
                      <a:pt x="56" y="137"/>
                      <a:pt x="56" y="137"/>
                      <a:pt x="56" y="137"/>
                    </a:cubicBezTo>
                    <a:cubicBezTo>
                      <a:pt x="57" y="137"/>
                      <a:pt x="57" y="137"/>
                      <a:pt x="57" y="137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9" y="137"/>
                      <a:pt x="57" y="136"/>
                      <a:pt x="58" y="136"/>
                    </a:cubicBezTo>
                    <a:cubicBezTo>
                      <a:pt x="58" y="136"/>
                      <a:pt x="58" y="136"/>
                      <a:pt x="58" y="136"/>
                    </a:cubicBezTo>
                    <a:cubicBezTo>
                      <a:pt x="60" y="136"/>
                      <a:pt x="60" y="138"/>
                      <a:pt x="59" y="139"/>
                    </a:cubicBezTo>
                    <a:cubicBezTo>
                      <a:pt x="58" y="139"/>
                      <a:pt x="57" y="139"/>
                      <a:pt x="57" y="139"/>
                    </a:cubicBezTo>
                    <a:cubicBezTo>
                      <a:pt x="56" y="140"/>
                      <a:pt x="57" y="141"/>
                      <a:pt x="56" y="142"/>
                    </a:cubicBezTo>
                    <a:cubicBezTo>
                      <a:pt x="57" y="142"/>
                      <a:pt x="57" y="142"/>
                      <a:pt x="57" y="142"/>
                    </a:cubicBezTo>
                    <a:cubicBezTo>
                      <a:pt x="57" y="142"/>
                      <a:pt x="57" y="142"/>
                      <a:pt x="58" y="142"/>
                    </a:cubicBezTo>
                    <a:cubicBezTo>
                      <a:pt x="58" y="141"/>
                      <a:pt x="58" y="141"/>
                      <a:pt x="59" y="141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4"/>
                      <a:pt x="59" y="146"/>
                      <a:pt x="61" y="147"/>
                    </a:cubicBezTo>
                    <a:cubicBezTo>
                      <a:pt x="60" y="148"/>
                      <a:pt x="59" y="149"/>
                      <a:pt x="58" y="150"/>
                    </a:cubicBezTo>
                    <a:cubicBezTo>
                      <a:pt x="59" y="147"/>
                      <a:pt x="58" y="145"/>
                      <a:pt x="56" y="143"/>
                    </a:cubicBezTo>
                    <a:cubicBezTo>
                      <a:pt x="54" y="145"/>
                      <a:pt x="53" y="147"/>
                      <a:pt x="53" y="150"/>
                    </a:cubicBezTo>
                    <a:cubicBezTo>
                      <a:pt x="55" y="152"/>
                      <a:pt x="58" y="153"/>
                      <a:pt x="60" y="155"/>
                    </a:cubicBezTo>
                    <a:cubicBezTo>
                      <a:pt x="64" y="153"/>
                      <a:pt x="67" y="144"/>
                      <a:pt x="62" y="141"/>
                    </a:cubicBezTo>
                    <a:cubicBezTo>
                      <a:pt x="62" y="139"/>
                      <a:pt x="62" y="138"/>
                      <a:pt x="64" y="137"/>
                    </a:cubicBezTo>
                    <a:cubicBezTo>
                      <a:pt x="65" y="138"/>
                      <a:pt x="65" y="138"/>
                      <a:pt x="66" y="139"/>
                    </a:cubicBezTo>
                    <a:cubicBezTo>
                      <a:pt x="65" y="140"/>
                      <a:pt x="66" y="142"/>
                      <a:pt x="65" y="143"/>
                    </a:cubicBezTo>
                    <a:cubicBezTo>
                      <a:pt x="66" y="144"/>
                      <a:pt x="66" y="144"/>
                      <a:pt x="67" y="144"/>
                    </a:cubicBezTo>
                    <a:cubicBezTo>
                      <a:pt x="67" y="144"/>
                      <a:pt x="67" y="143"/>
                      <a:pt x="68" y="143"/>
                    </a:cubicBezTo>
                    <a:cubicBezTo>
                      <a:pt x="69" y="141"/>
                      <a:pt x="70" y="140"/>
                      <a:pt x="70" y="138"/>
                    </a:cubicBezTo>
                    <a:cubicBezTo>
                      <a:pt x="68" y="136"/>
                      <a:pt x="65" y="135"/>
                      <a:pt x="62" y="135"/>
                    </a:cubicBezTo>
                    <a:moveTo>
                      <a:pt x="74" y="140"/>
                    </a:moveTo>
                    <a:cubicBezTo>
                      <a:pt x="72" y="146"/>
                      <a:pt x="68" y="150"/>
                      <a:pt x="68" y="158"/>
                    </a:cubicBezTo>
                    <a:cubicBezTo>
                      <a:pt x="69" y="159"/>
                      <a:pt x="71" y="159"/>
                      <a:pt x="73" y="159"/>
                    </a:cubicBezTo>
                    <a:cubicBezTo>
                      <a:pt x="73" y="158"/>
                      <a:pt x="73" y="157"/>
                      <a:pt x="74" y="157"/>
                    </a:cubicBezTo>
                    <a:cubicBezTo>
                      <a:pt x="74" y="157"/>
                      <a:pt x="74" y="157"/>
                      <a:pt x="75" y="157"/>
                    </a:cubicBezTo>
                    <a:cubicBezTo>
                      <a:pt x="73" y="158"/>
                      <a:pt x="75" y="160"/>
                      <a:pt x="75" y="161"/>
                    </a:cubicBezTo>
                    <a:cubicBezTo>
                      <a:pt x="76" y="161"/>
                      <a:pt x="77" y="161"/>
                      <a:pt x="78" y="161"/>
                    </a:cubicBezTo>
                    <a:cubicBezTo>
                      <a:pt x="78" y="160"/>
                      <a:pt x="78" y="159"/>
                      <a:pt x="78" y="158"/>
                    </a:cubicBezTo>
                    <a:cubicBezTo>
                      <a:pt x="77" y="158"/>
                      <a:pt x="76" y="157"/>
                      <a:pt x="76" y="155"/>
                    </a:cubicBezTo>
                    <a:cubicBezTo>
                      <a:pt x="76" y="155"/>
                      <a:pt x="76" y="155"/>
                      <a:pt x="75" y="155"/>
                    </a:cubicBezTo>
                    <a:cubicBezTo>
                      <a:pt x="75" y="155"/>
                      <a:pt x="74" y="155"/>
                      <a:pt x="74" y="156"/>
                    </a:cubicBezTo>
                    <a:cubicBezTo>
                      <a:pt x="74" y="156"/>
                      <a:pt x="73" y="156"/>
                      <a:pt x="73" y="156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73" y="156"/>
                      <a:pt x="72" y="155"/>
                      <a:pt x="72" y="155"/>
                    </a:cubicBezTo>
                    <a:cubicBezTo>
                      <a:pt x="73" y="155"/>
                      <a:pt x="73" y="152"/>
                      <a:pt x="74" y="151"/>
                    </a:cubicBezTo>
                    <a:cubicBezTo>
                      <a:pt x="75" y="152"/>
                      <a:pt x="77" y="152"/>
                      <a:pt x="79" y="153"/>
                    </a:cubicBezTo>
                    <a:cubicBezTo>
                      <a:pt x="81" y="149"/>
                      <a:pt x="76" y="149"/>
                      <a:pt x="75" y="147"/>
                    </a:cubicBezTo>
                    <a:cubicBezTo>
                      <a:pt x="75" y="146"/>
                      <a:pt x="75" y="145"/>
                      <a:pt x="76" y="143"/>
                    </a:cubicBezTo>
                    <a:cubicBezTo>
                      <a:pt x="76" y="144"/>
                      <a:pt x="76" y="144"/>
                      <a:pt x="77" y="144"/>
                    </a:cubicBezTo>
                    <a:cubicBezTo>
                      <a:pt x="77" y="144"/>
                      <a:pt x="77" y="143"/>
                      <a:pt x="78" y="143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3"/>
                      <a:pt x="79" y="143"/>
                      <a:pt x="79" y="143"/>
                    </a:cubicBezTo>
                    <a:cubicBezTo>
                      <a:pt x="79" y="145"/>
                      <a:pt x="80" y="146"/>
                      <a:pt x="81" y="146"/>
                    </a:cubicBezTo>
                    <a:cubicBezTo>
                      <a:pt x="81" y="145"/>
                      <a:pt x="82" y="144"/>
                      <a:pt x="82" y="142"/>
                    </a:cubicBezTo>
                    <a:cubicBezTo>
                      <a:pt x="81" y="142"/>
                      <a:pt x="81" y="141"/>
                      <a:pt x="80" y="141"/>
                    </a:cubicBezTo>
                    <a:cubicBezTo>
                      <a:pt x="80" y="142"/>
                      <a:pt x="79" y="142"/>
                      <a:pt x="78" y="142"/>
                    </a:cubicBezTo>
                    <a:cubicBezTo>
                      <a:pt x="78" y="140"/>
                      <a:pt x="75" y="141"/>
                      <a:pt x="74" y="140"/>
                    </a:cubicBezTo>
                    <a:moveTo>
                      <a:pt x="99" y="142"/>
                    </a:move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5"/>
                      <a:pt x="100" y="153"/>
                      <a:pt x="98" y="154"/>
                    </a:cubicBezTo>
                    <a:cubicBezTo>
                      <a:pt x="98" y="154"/>
                      <a:pt x="98" y="154"/>
                      <a:pt x="98" y="154"/>
                    </a:cubicBezTo>
                    <a:cubicBezTo>
                      <a:pt x="98" y="154"/>
                      <a:pt x="98" y="154"/>
                      <a:pt x="98" y="154"/>
                    </a:cubicBezTo>
                    <a:cubicBezTo>
                      <a:pt x="99" y="156"/>
                      <a:pt x="100" y="159"/>
                      <a:pt x="103" y="161"/>
                    </a:cubicBezTo>
                    <a:cubicBezTo>
                      <a:pt x="103" y="160"/>
                      <a:pt x="104" y="158"/>
                      <a:pt x="105" y="158"/>
                    </a:cubicBezTo>
                    <a:cubicBezTo>
                      <a:pt x="101" y="154"/>
                      <a:pt x="101" y="146"/>
                      <a:pt x="104" y="146"/>
                    </a:cubicBezTo>
                    <a:cubicBezTo>
                      <a:pt x="106" y="146"/>
                      <a:pt x="107" y="147"/>
                      <a:pt x="109" y="148"/>
                    </a:cubicBezTo>
                    <a:cubicBezTo>
                      <a:pt x="109" y="145"/>
                      <a:pt x="107" y="144"/>
                      <a:pt x="106" y="142"/>
                    </a:cubicBezTo>
                    <a:cubicBezTo>
                      <a:pt x="106" y="142"/>
                      <a:pt x="106" y="142"/>
                      <a:pt x="106" y="142"/>
                    </a:cubicBezTo>
                    <a:cubicBezTo>
                      <a:pt x="104" y="142"/>
                      <a:pt x="103" y="143"/>
                      <a:pt x="102" y="144"/>
                    </a:cubicBezTo>
                    <a:cubicBezTo>
                      <a:pt x="102" y="143"/>
                      <a:pt x="101" y="142"/>
                      <a:pt x="99" y="142"/>
                    </a:cubicBezTo>
                    <a:moveTo>
                      <a:pt x="89" y="144"/>
                    </a:moveTo>
                    <a:cubicBezTo>
                      <a:pt x="88" y="144"/>
                      <a:pt x="87" y="144"/>
                      <a:pt x="86" y="144"/>
                    </a:cubicBezTo>
                    <a:cubicBezTo>
                      <a:pt x="87" y="146"/>
                      <a:pt x="84" y="146"/>
                      <a:pt x="85" y="149"/>
                    </a:cubicBezTo>
                    <a:cubicBezTo>
                      <a:pt x="85" y="149"/>
                      <a:pt x="85" y="149"/>
                      <a:pt x="85" y="149"/>
                    </a:cubicBezTo>
                    <a:cubicBezTo>
                      <a:pt x="85" y="149"/>
                      <a:pt x="84" y="149"/>
                      <a:pt x="84" y="149"/>
                    </a:cubicBezTo>
                    <a:cubicBezTo>
                      <a:pt x="84" y="149"/>
                      <a:pt x="84" y="149"/>
                      <a:pt x="84" y="149"/>
                    </a:cubicBezTo>
                    <a:cubicBezTo>
                      <a:pt x="83" y="149"/>
                      <a:pt x="82" y="149"/>
                      <a:pt x="82" y="150"/>
                    </a:cubicBezTo>
                    <a:cubicBezTo>
                      <a:pt x="82" y="151"/>
                      <a:pt x="84" y="150"/>
                      <a:pt x="84" y="151"/>
                    </a:cubicBezTo>
                    <a:cubicBezTo>
                      <a:pt x="82" y="159"/>
                      <a:pt x="85" y="163"/>
                      <a:pt x="92" y="163"/>
                    </a:cubicBezTo>
                    <a:cubicBezTo>
                      <a:pt x="93" y="163"/>
                      <a:pt x="94" y="163"/>
                      <a:pt x="96" y="163"/>
                    </a:cubicBezTo>
                    <a:cubicBezTo>
                      <a:pt x="95" y="161"/>
                      <a:pt x="94" y="158"/>
                      <a:pt x="94" y="155"/>
                    </a:cubicBezTo>
                    <a:cubicBezTo>
                      <a:pt x="92" y="155"/>
                      <a:pt x="92" y="156"/>
                      <a:pt x="91" y="156"/>
                    </a:cubicBezTo>
                    <a:cubicBezTo>
                      <a:pt x="91" y="156"/>
                      <a:pt x="91" y="156"/>
                      <a:pt x="90" y="156"/>
                    </a:cubicBezTo>
                    <a:cubicBezTo>
                      <a:pt x="89" y="158"/>
                      <a:pt x="91" y="158"/>
                      <a:pt x="91" y="160"/>
                    </a:cubicBezTo>
                    <a:cubicBezTo>
                      <a:pt x="91" y="160"/>
                      <a:pt x="90" y="160"/>
                      <a:pt x="90" y="160"/>
                    </a:cubicBezTo>
                    <a:cubicBezTo>
                      <a:pt x="90" y="160"/>
                      <a:pt x="89" y="160"/>
                      <a:pt x="89" y="160"/>
                    </a:cubicBezTo>
                    <a:cubicBezTo>
                      <a:pt x="89" y="160"/>
                      <a:pt x="88" y="160"/>
                      <a:pt x="88" y="160"/>
                    </a:cubicBezTo>
                    <a:cubicBezTo>
                      <a:pt x="88" y="160"/>
                      <a:pt x="88" y="160"/>
                      <a:pt x="87" y="160"/>
                    </a:cubicBezTo>
                    <a:cubicBezTo>
                      <a:pt x="87" y="154"/>
                      <a:pt x="86" y="151"/>
                      <a:pt x="88" y="146"/>
                    </a:cubicBezTo>
                    <a:cubicBezTo>
                      <a:pt x="89" y="146"/>
                      <a:pt x="89" y="146"/>
                      <a:pt x="89" y="146"/>
                    </a:cubicBezTo>
                    <a:cubicBezTo>
                      <a:pt x="90" y="146"/>
                      <a:pt x="92" y="147"/>
                      <a:pt x="92" y="148"/>
                    </a:cubicBezTo>
                    <a:cubicBezTo>
                      <a:pt x="92" y="149"/>
                      <a:pt x="92" y="151"/>
                      <a:pt x="92" y="151"/>
                    </a:cubicBezTo>
                    <a:cubicBezTo>
                      <a:pt x="93" y="151"/>
                      <a:pt x="94" y="151"/>
                      <a:pt x="95" y="151"/>
                    </a:cubicBezTo>
                    <a:cubicBezTo>
                      <a:pt x="97" y="147"/>
                      <a:pt x="94" y="144"/>
                      <a:pt x="89" y="144"/>
                    </a:cubicBezTo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8" y="147"/>
                      <a:pt x="69" y="148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70" y="147"/>
                      <a:pt x="71" y="147"/>
                      <a:pt x="71" y="146"/>
                    </a:cubicBezTo>
                    <a:moveTo>
                      <a:pt x="108" y="151"/>
                    </a:moveTo>
                    <a:cubicBezTo>
                      <a:pt x="108" y="151"/>
                      <a:pt x="107" y="152"/>
                      <a:pt x="107" y="152"/>
                    </a:cubicBezTo>
                    <a:cubicBezTo>
                      <a:pt x="109" y="154"/>
                      <a:pt x="107" y="156"/>
                      <a:pt x="108" y="160"/>
                    </a:cubicBezTo>
                    <a:cubicBezTo>
                      <a:pt x="109" y="160"/>
                      <a:pt x="110" y="160"/>
                      <a:pt x="110" y="160"/>
                    </a:cubicBezTo>
                    <a:cubicBezTo>
                      <a:pt x="110" y="156"/>
                      <a:pt x="111" y="151"/>
                      <a:pt x="108" y="151"/>
                    </a:cubicBezTo>
                    <a:moveTo>
                      <a:pt x="76" y="153"/>
                    </a:moveTo>
                    <a:cubicBezTo>
                      <a:pt x="76" y="153"/>
                      <a:pt x="76" y="153"/>
                      <a:pt x="76" y="154"/>
                    </a:cubicBezTo>
                    <a:cubicBezTo>
                      <a:pt x="76" y="154"/>
                      <a:pt x="76" y="154"/>
                      <a:pt x="76" y="154"/>
                    </a:cubicBezTo>
                    <a:cubicBezTo>
                      <a:pt x="76" y="154"/>
                      <a:pt x="76" y="154"/>
                      <a:pt x="76" y="154"/>
                    </a:cubicBezTo>
                    <a:cubicBezTo>
                      <a:pt x="76" y="153"/>
                      <a:pt x="76" y="153"/>
                      <a:pt x="76" y="153"/>
                    </a:cubicBezTo>
                    <a:moveTo>
                      <a:pt x="57" y="155"/>
                    </a:moveTo>
                    <a:cubicBezTo>
                      <a:pt x="57" y="155"/>
                      <a:pt x="57" y="155"/>
                      <a:pt x="57" y="156"/>
                    </a:cubicBezTo>
                    <a:cubicBezTo>
                      <a:pt x="57" y="156"/>
                      <a:pt x="57" y="156"/>
                      <a:pt x="57" y="156"/>
                    </a:cubicBezTo>
                    <a:cubicBezTo>
                      <a:pt x="58" y="156"/>
                      <a:pt x="58" y="156"/>
                      <a:pt x="58" y="156"/>
                    </a:cubicBezTo>
                    <a:cubicBezTo>
                      <a:pt x="58" y="155"/>
                      <a:pt x="57" y="155"/>
                      <a:pt x="57" y="155"/>
                    </a:cubicBezTo>
                    <a:moveTo>
                      <a:pt x="89" y="157"/>
                    </a:moveTo>
                    <a:cubicBezTo>
                      <a:pt x="89" y="157"/>
                      <a:pt x="89" y="158"/>
                      <a:pt x="88" y="158"/>
                    </a:cubicBezTo>
                    <a:cubicBezTo>
                      <a:pt x="88" y="159"/>
                      <a:pt x="88" y="159"/>
                      <a:pt x="88" y="159"/>
                    </a:cubicBezTo>
                    <a:cubicBezTo>
                      <a:pt x="88" y="159"/>
                      <a:pt x="88" y="158"/>
                      <a:pt x="88" y="158"/>
                    </a:cubicBezTo>
                    <a:cubicBezTo>
                      <a:pt x="89" y="158"/>
                      <a:pt x="89" y="157"/>
                      <a:pt x="89" y="157"/>
                    </a:cubicBezTo>
                    <a:moveTo>
                      <a:pt x="108" y="164"/>
                    </a:moveTo>
                    <a:cubicBezTo>
                      <a:pt x="108" y="164"/>
                      <a:pt x="108" y="164"/>
                      <a:pt x="108" y="164"/>
                    </a:cubicBezTo>
                    <a:cubicBezTo>
                      <a:pt x="108" y="164"/>
                      <a:pt x="108" y="164"/>
                      <a:pt x="108" y="164"/>
                    </a:cubicBezTo>
                    <a:cubicBezTo>
                      <a:pt x="108" y="164"/>
                      <a:pt x="109" y="164"/>
                      <a:pt x="109" y="164"/>
                    </a:cubicBezTo>
                    <a:cubicBezTo>
                      <a:pt x="109" y="164"/>
                      <a:pt x="109" y="164"/>
                      <a:pt x="108" y="164"/>
                    </a:cubicBezTo>
                    <a:moveTo>
                      <a:pt x="61" y="163"/>
                    </a:moveTo>
                    <a:cubicBezTo>
                      <a:pt x="61" y="163"/>
                      <a:pt x="60" y="163"/>
                      <a:pt x="60" y="163"/>
                    </a:cubicBezTo>
                    <a:cubicBezTo>
                      <a:pt x="61" y="163"/>
                      <a:pt x="62" y="162"/>
                      <a:pt x="63" y="162"/>
                    </a:cubicBezTo>
                    <a:cubicBezTo>
                      <a:pt x="63" y="162"/>
                      <a:pt x="62" y="163"/>
                      <a:pt x="61" y="163"/>
                    </a:cubicBezTo>
                    <a:moveTo>
                      <a:pt x="135" y="160"/>
                    </a:moveTo>
                    <a:cubicBezTo>
                      <a:pt x="135" y="159"/>
                      <a:pt x="135" y="159"/>
                      <a:pt x="135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60"/>
                      <a:pt x="136" y="160"/>
                      <a:pt x="136" y="160"/>
                    </a:cubicBezTo>
                    <a:cubicBezTo>
                      <a:pt x="135" y="160"/>
                      <a:pt x="135" y="160"/>
                      <a:pt x="135" y="160"/>
                    </a:cubicBezTo>
                    <a:moveTo>
                      <a:pt x="118" y="153"/>
                    </a:move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8" y="153"/>
                      <a:pt x="118" y="152"/>
                      <a:pt x="118" y="152"/>
                    </a:cubicBezTo>
                    <a:cubicBezTo>
                      <a:pt x="118" y="152"/>
                      <a:pt x="118" y="153"/>
                      <a:pt x="118" y="153"/>
                    </a:cubicBezTo>
                    <a:cubicBezTo>
                      <a:pt x="119" y="153"/>
                      <a:pt x="118" y="153"/>
                      <a:pt x="118" y="153"/>
                    </a:cubicBezTo>
                    <a:moveTo>
                      <a:pt x="118" y="149"/>
                    </a:move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7"/>
                      <a:pt x="116" y="146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8" y="145"/>
                      <a:pt x="118" y="147"/>
                      <a:pt x="120" y="147"/>
                    </a:cubicBezTo>
                    <a:cubicBezTo>
                      <a:pt x="119" y="148"/>
                      <a:pt x="119" y="149"/>
                      <a:pt x="118" y="149"/>
                    </a:cubicBezTo>
                    <a:moveTo>
                      <a:pt x="116" y="144"/>
                    </a:move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6" y="143"/>
                      <a:pt x="116" y="144"/>
                      <a:pt x="116" y="144"/>
                    </a:cubicBezTo>
                    <a:cubicBezTo>
                      <a:pt x="116" y="144"/>
                      <a:pt x="116" y="144"/>
                      <a:pt x="116" y="144"/>
                    </a:cubicBezTo>
                    <a:moveTo>
                      <a:pt x="134" y="148"/>
                    </a:moveTo>
                    <a:cubicBezTo>
                      <a:pt x="130" y="148"/>
                      <a:pt x="127" y="142"/>
                      <a:pt x="126" y="139"/>
                    </a:cubicBezTo>
                    <a:cubicBezTo>
                      <a:pt x="126" y="137"/>
                      <a:pt x="128" y="137"/>
                      <a:pt x="128" y="136"/>
                    </a:cubicBezTo>
                    <a:cubicBezTo>
                      <a:pt x="133" y="137"/>
                      <a:pt x="133" y="143"/>
                      <a:pt x="137" y="145"/>
                    </a:cubicBezTo>
                    <a:cubicBezTo>
                      <a:pt x="136" y="146"/>
                      <a:pt x="133" y="146"/>
                      <a:pt x="135" y="147"/>
                    </a:cubicBezTo>
                    <a:cubicBezTo>
                      <a:pt x="135" y="148"/>
                      <a:pt x="134" y="148"/>
                      <a:pt x="134" y="148"/>
                    </a:cubicBezTo>
                    <a:moveTo>
                      <a:pt x="46" y="133"/>
                    </a:moveTo>
                    <a:cubicBezTo>
                      <a:pt x="46" y="133"/>
                      <a:pt x="45" y="133"/>
                      <a:pt x="45" y="133"/>
                    </a:cubicBezTo>
                    <a:cubicBezTo>
                      <a:pt x="45" y="132"/>
                      <a:pt x="45" y="132"/>
                      <a:pt x="46" y="132"/>
                    </a:cubicBezTo>
                    <a:cubicBezTo>
                      <a:pt x="46" y="132"/>
                      <a:pt x="46" y="132"/>
                      <a:pt x="46" y="133"/>
                    </a:cubicBezTo>
                    <a:cubicBezTo>
                      <a:pt x="46" y="133"/>
                      <a:pt x="46" y="133"/>
                      <a:pt x="46" y="133"/>
                    </a:cubicBezTo>
                    <a:moveTo>
                      <a:pt x="47" y="129"/>
                    </a:moveTo>
                    <a:cubicBezTo>
                      <a:pt x="46" y="129"/>
                      <a:pt x="46" y="129"/>
                      <a:pt x="46" y="129"/>
                    </a:cubicBezTo>
                    <a:cubicBezTo>
                      <a:pt x="46" y="127"/>
                      <a:pt x="48" y="127"/>
                      <a:pt x="49" y="126"/>
                    </a:cubicBezTo>
                    <a:cubicBezTo>
                      <a:pt x="50" y="128"/>
                      <a:pt x="48" y="129"/>
                      <a:pt x="47" y="129"/>
                    </a:cubicBezTo>
                    <a:moveTo>
                      <a:pt x="79" y="91"/>
                    </a:moveTo>
                    <a:cubicBezTo>
                      <a:pt x="79" y="90"/>
                      <a:pt x="79" y="90"/>
                      <a:pt x="79" y="90"/>
                    </a:cubicBezTo>
                    <a:cubicBezTo>
                      <a:pt x="80" y="90"/>
                      <a:pt x="80" y="90"/>
                      <a:pt x="80" y="91"/>
                    </a:cubicBezTo>
                    <a:cubicBezTo>
                      <a:pt x="80" y="91"/>
                      <a:pt x="80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2"/>
                      <a:pt x="80" y="92"/>
                      <a:pt x="80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moveTo>
                      <a:pt x="81" y="90"/>
                    </a:moveTo>
                    <a:cubicBezTo>
                      <a:pt x="78" y="88"/>
                      <a:pt x="80" y="80"/>
                      <a:pt x="84" y="79"/>
                    </a:cubicBezTo>
                    <a:cubicBezTo>
                      <a:pt x="85" y="81"/>
                      <a:pt x="83" y="85"/>
                      <a:pt x="86" y="85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5" y="86"/>
                      <a:pt x="84" y="85"/>
                      <a:pt x="84" y="85"/>
                    </a:cubicBezTo>
                    <a:cubicBezTo>
                      <a:pt x="83" y="85"/>
                      <a:pt x="83" y="87"/>
                      <a:pt x="83" y="88"/>
                    </a:cubicBezTo>
                    <a:cubicBezTo>
                      <a:pt x="83" y="88"/>
                      <a:pt x="82" y="88"/>
                      <a:pt x="82" y="88"/>
                    </a:cubicBezTo>
                    <a:cubicBezTo>
                      <a:pt x="81" y="88"/>
                      <a:pt x="81" y="89"/>
                      <a:pt x="81" y="90"/>
                    </a:cubicBezTo>
                    <a:moveTo>
                      <a:pt x="37" y="65"/>
                    </a:moveTo>
                    <a:cubicBezTo>
                      <a:pt x="37" y="65"/>
                      <a:pt x="37" y="65"/>
                      <a:pt x="38" y="64"/>
                    </a:cubicBezTo>
                    <a:cubicBezTo>
                      <a:pt x="38" y="64"/>
                      <a:pt x="38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7" y="66"/>
                      <a:pt x="39" y="67"/>
                      <a:pt x="40" y="69"/>
                    </a:cubicBezTo>
                    <a:cubicBezTo>
                      <a:pt x="40" y="71"/>
                      <a:pt x="39" y="69"/>
                      <a:pt x="3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1"/>
                      <a:pt x="38" y="71"/>
                      <a:pt x="37" y="71"/>
                    </a:cubicBezTo>
                    <a:cubicBezTo>
                      <a:pt x="36" y="74"/>
                      <a:pt x="37" y="77"/>
                      <a:pt x="37" y="80"/>
                    </a:cubicBezTo>
                    <a:cubicBezTo>
                      <a:pt x="36" y="80"/>
                      <a:pt x="36" y="80"/>
                      <a:pt x="35" y="80"/>
                    </a:cubicBezTo>
                    <a:cubicBezTo>
                      <a:pt x="35" y="80"/>
                      <a:pt x="34" y="80"/>
                      <a:pt x="33" y="80"/>
                    </a:cubicBezTo>
                    <a:cubicBezTo>
                      <a:pt x="33" y="77"/>
                      <a:pt x="33" y="73"/>
                      <a:pt x="36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5" y="71"/>
                      <a:pt x="34" y="71"/>
                      <a:pt x="35" y="68"/>
                    </a:cubicBezTo>
                    <a:cubicBezTo>
                      <a:pt x="35" y="68"/>
                      <a:pt x="36" y="68"/>
                      <a:pt x="36" y="68"/>
                    </a:cubicBezTo>
                    <a:cubicBezTo>
                      <a:pt x="36" y="68"/>
                      <a:pt x="37" y="67"/>
                      <a:pt x="37" y="67"/>
                    </a:cubicBezTo>
                    <a:cubicBezTo>
                      <a:pt x="37" y="66"/>
                      <a:pt x="36" y="66"/>
                      <a:pt x="36" y="65"/>
                    </a:cubicBezTo>
                    <a:cubicBezTo>
                      <a:pt x="36" y="65"/>
                      <a:pt x="36" y="65"/>
                      <a:pt x="37" y="65"/>
                    </a:cubicBezTo>
                    <a:moveTo>
                      <a:pt x="140" y="60"/>
                    </a:moveTo>
                    <a:cubicBezTo>
                      <a:pt x="140" y="60"/>
                      <a:pt x="140" y="60"/>
                      <a:pt x="139" y="60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0" y="59"/>
                      <a:pt x="140" y="59"/>
                      <a:pt x="140" y="59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40" y="60"/>
                      <a:pt x="140" y="60"/>
                      <a:pt x="140" y="60"/>
                    </a:cubicBezTo>
                    <a:moveTo>
                      <a:pt x="167" y="51"/>
                    </a:move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2"/>
                      <a:pt x="167" y="52"/>
                      <a:pt x="167" y="52"/>
                    </a:cubicBezTo>
                    <a:cubicBezTo>
                      <a:pt x="167" y="52"/>
                      <a:pt x="167" y="52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moveTo>
                      <a:pt x="80" y="50"/>
                    </a:moveTo>
                    <a:cubicBezTo>
                      <a:pt x="80" y="50"/>
                      <a:pt x="80" y="50"/>
                      <a:pt x="80" y="49"/>
                    </a:cubicBezTo>
                    <a:cubicBezTo>
                      <a:pt x="80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50"/>
                    </a:cubicBezTo>
                    <a:cubicBezTo>
                      <a:pt x="81" y="50"/>
                      <a:pt x="81" y="50"/>
                      <a:pt x="80" y="50"/>
                    </a:cubicBezTo>
                    <a:moveTo>
                      <a:pt x="149" y="44"/>
                    </a:moveTo>
                    <a:cubicBezTo>
                      <a:pt x="149" y="44"/>
                      <a:pt x="150" y="43"/>
                      <a:pt x="150" y="42"/>
                    </a:cubicBezTo>
                    <a:cubicBezTo>
                      <a:pt x="152" y="42"/>
                      <a:pt x="149" y="45"/>
                      <a:pt x="151" y="45"/>
                    </a:cubicBezTo>
                    <a:cubicBezTo>
                      <a:pt x="150" y="47"/>
                      <a:pt x="147" y="48"/>
                      <a:pt x="145" y="49"/>
                    </a:cubicBezTo>
                    <a:cubicBezTo>
                      <a:pt x="144" y="47"/>
                      <a:pt x="145" y="47"/>
                      <a:pt x="144" y="45"/>
                    </a:cubicBezTo>
                    <a:cubicBezTo>
                      <a:pt x="145" y="45"/>
                      <a:pt x="146" y="46"/>
                      <a:pt x="146" y="46"/>
                    </a:cubicBezTo>
                    <a:cubicBezTo>
                      <a:pt x="147" y="46"/>
                      <a:pt x="148" y="45"/>
                      <a:pt x="148" y="44"/>
                    </a:cubicBezTo>
                    <a:cubicBezTo>
                      <a:pt x="148" y="44"/>
                      <a:pt x="148" y="44"/>
                      <a:pt x="149" y="44"/>
                    </a:cubicBezTo>
                    <a:moveTo>
                      <a:pt x="158" y="38"/>
                    </a:moveTo>
                    <a:cubicBezTo>
                      <a:pt x="158" y="37"/>
                      <a:pt x="158" y="37"/>
                      <a:pt x="158" y="37"/>
                    </a:cubicBezTo>
                    <a:cubicBezTo>
                      <a:pt x="158" y="37"/>
                      <a:pt x="159" y="37"/>
                      <a:pt x="159" y="37"/>
                    </a:cubicBezTo>
                    <a:cubicBezTo>
                      <a:pt x="159" y="38"/>
                      <a:pt x="159" y="38"/>
                      <a:pt x="159" y="38"/>
                    </a:cubicBezTo>
                    <a:cubicBezTo>
                      <a:pt x="159" y="38"/>
                      <a:pt x="158" y="38"/>
                      <a:pt x="158" y="38"/>
                    </a:cubicBezTo>
                    <a:moveTo>
                      <a:pt x="130" y="38"/>
                    </a:moveTo>
                    <a:cubicBezTo>
                      <a:pt x="130" y="38"/>
                      <a:pt x="129" y="38"/>
                      <a:pt x="129" y="38"/>
                    </a:cubicBezTo>
                    <a:cubicBezTo>
                      <a:pt x="129" y="37"/>
                      <a:pt x="129" y="37"/>
                      <a:pt x="128" y="37"/>
                    </a:cubicBezTo>
                    <a:cubicBezTo>
                      <a:pt x="128" y="36"/>
                      <a:pt x="128" y="35"/>
                      <a:pt x="128" y="35"/>
                    </a:cubicBezTo>
                    <a:cubicBezTo>
                      <a:pt x="129" y="35"/>
                      <a:pt x="129" y="35"/>
                      <a:pt x="130" y="35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1" y="36"/>
                      <a:pt x="131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7"/>
                      <a:pt x="131" y="38"/>
                      <a:pt x="130" y="38"/>
                    </a:cubicBezTo>
                    <a:moveTo>
                      <a:pt x="153" y="34"/>
                    </a:moveTo>
                    <a:cubicBezTo>
                      <a:pt x="153" y="34"/>
                      <a:pt x="153" y="34"/>
                      <a:pt x="153" y="34"/>
                    </a:cubicBezTo>
                    <a:cubicBezTo>
                      <a:pt x="153" y="33"/>
                      <a:pt x="153" y="32"/>
                      <a:pt x="153" y="31"/>
                    </a:cubicBezTo>
                    <a:cubicBezTo>
                      <a:pt x="154" y="31"/>
                      <a:pt x="155" y="34"/>
                      <a:pt x="153" y="34"/>
                    </a:cubicBezTo>
                    <a:moveTo>
                      <a:pt x="36" y="30"/>
                    </a:move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7" y="29"/>
                      <a:pt x="37" y="29"/>
                    </a:cubicBezTo>
                    <a:cubicBezTo>
                      <a:pt x="37" y="29"/>
                      <a:pt x="37" y="30"/>
                      <a:pt x="36" y="30"/>
                    </a:cubicBezTo>
                    <a:moveTo>
                      <a:pt x="62" y="25"/>
                    </a:moveTo>
                    <a:cubicBezTo>
                      <a:pt x="62" y="25"/>
                      <a:pt x="61" y="25"/>
                      <a:pt x="61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5"/>
                      <a:pt x="62" y="25"/>
                    </a:cubicBezTo>
                    <a:moveTo>
                      <a:pt x="72" y="28"/>
                    </a:moveTo>
                    <a:cubicBezTo>
                      <a:pt x="74" y="26"/>
                      <a:pt x="70" y="21"/>
                      <a:pt x="74" y="20"/>
                    </a:cubicBezTo>
                    <a:cubicBezTo>
                      <a:pt x="74" y="21"/>
                      <a:pt x="75" y="28"/>
                      <a:pt x="72" y="28"/>
                    </a:cubicBezTo>
                    <a:moveTo>
                      <a:pt x="138" y="21"/>
                    </a:moveTo>
                    <a:cubicBezTo>
                      <a:pt x="137" y="21"/>
                      <a:pt x="137" y="20"/>
                      <a:pt x="137" y="19"/>
                    </a:cubicBezTo>
                    <a:cubicBezTo>
                      <a:pt x="138" y="19"/>
                      <a:pt x="138" y="20"/>
                      <a:pt x="138" y="21"/>
                    </a:cubicBezTo>
                    <a:cubicBezTo>
                      <a:pt x="138" y="21"/>
                      <a:pt x="138" y="21"/>
                      <a:pt x="138" y="21"/>
                    </a:cubicBezTo>
                    <a:moveTo>
                      <a:pt x="54" y="19"/>
                    </a:moveTo>
                    <a:cubicBezTo>
                      <a:pt x="53" y="19"/>
                      <a:pt x="53" y="18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7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9"/>
                    </a:cubicBezTo>
                    <a:moveTo>
                      <a:pt x="60" y="15"/>
                    </a:moveTo>
                    <a:cubicBezTo>
                      <a:pt x="60" y="15"/>
                      <a:pt x="60" y="15"/>
                      <a:pt x="60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3"/>
                      <a:pt x="60" y="14"/>
                      <a:pt x="60" y="14"/>
                    </a:cubicBezTo>
                    <a:cubicBezTo>
                      <a:pt x="60" y="15"/>
                      <a:pt x="60" y="15"/>
                      <a:pt x="60" y="15"/>
                    </a:cubicBezTo>
                    <a:moveTo>
                      <a:pt x="122" y="13"/>
                    </a:moveTo>
                    <a:cubicBezTo>
                      <a:pt x="122" y="13"/>
                      <a:pt x="123" y="13"/>
                      <a:pt x="123" y="12"/>
                    </a:cubicBez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3"/>
                      <a:pt x="124" y="13"/>
                      <a:pt x="124" y="14"/>
                    </a:cubicBezTo>
                    <a:cubicBezTo>
                      <a:pt x="123" y="13"/>
                      <a:pt x="123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moveTo>
                      <a:pt x="108" y="9"/>
                    </a:moveTo>
                    <a:cubicBezTo>
                      <a:pt x="107" y="9"/>
                      <a:pt x="106" y="9"/>
                      <a:pt x="106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7"/>
                      <a:pt x="108" y="8"/>
                      <a:pt x="108" y="8"/>
                    </a:cubicBezTo>
                    <a:cubicBezTo>
                      <a:pt x="108" y="8"/>
                      <a:pt x="109" y="9"/>
                      <a:pt x="109" y="9"/>
                    </a:cubicBezTo>
                    <a:cubicBezTo>
                      <a:pt x="109" y="9"/>
                      <a:pt x="109" y="9"/>
                      <a:pt x="109" y="9"/>
                    </a:cubicBezTo>
                    <a:cubicBezTo>
                      <a:pt x="109" y="9"/>
                      <a:pt x="109" y="9"/>
                      <a:pt x="108" y="9"/>
                    </a:cubicBezTo>
                    <a:moveTo>
                      <a:pt x="112" y="7"/>
                    </a:move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2" y="6"/>
                      <a:pt x="112" y="6"/>
                    </a:cubicBezTo>
                    <a:cubicBezTo>
                      <a:pt x="113" y="6"/>
                      <a:pt x="113" y="7"/>
                      <a:pt x="113" y="7"/>
                    </a:cubicBezTo>
                    <a:cubicBezTo>
                      <a:pt x="113" y="7"/>
                      <a:pt x="112" y="7"/>
                      <a:pt x="112" y="7"/>
                    </a:cubicBezTo>
                    <a:moveTo>
                      <a:pt x="102" y="10"/>
                    </a:moveTo>
                    <a:cubicBezTo>
                      <a:pt x="103" y="9"/>
                      <a:pt x="103" y="7"/>
                      <a:pt x="103" y="5"/>
                    </a:cubicBezTo>
                    <a:cubicBezTo>
                      <a:pt x="104" y="7"/>
                      <a:pt x="106" y="11"/>
                      <a:pt x="109" y="11"/>
                    </a:cubicBezTo>
                    <a:cubicBezTo>
                      <a:pt x="110" y="11"/>
                      <a:pt x="111" y="10"/>
                      <a:pt x="112" y="9"/>
                    </a:cubicBezTo>
                    <a:cubicBezTo>
                      <a:pt x="113" y="10"/>
                      <a:pt x="112" y="12"/>
                      <a:pt x="114" y="12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5" y="12"/>
                      <a:pt x="116" y="12"/>
                      <a:pt x="116" y="11"/>
                    </a:cubicBezTo>
                    <a:cubicBezTo>
                      <a:pt x="116" y="11"/>
                      <a:pt x="117" y="11"/>
                      <a:pt x="117" y="11"/>
                    </a:cubicBezTo>
                    <a:cubicBezTo>
                      <a:pt x="117" y="11"/>
                      <a:pt x="117" y="11"/>
                      <a:pt x="118" y="11"/>
                    </a:cubicBezTo>
                    <a:cubicBezTo>
                      <a:pt x="117" y="15"/>
                      <a:pt x="125" y="14"/>
                      <a:pt x="128" y="17"/>
                    </a:cubicBezTo>
                    <a:cubicBezTo>
                      <a:pt x="130" y="17"/>
                      <a:pt x="129" y="14"/>
                      <a:pt x="130" y="14"/>
                    </a:cubicBezTo>
                    <a:cubicBezTo>
                      <a:pt x="131" y="14"/>
                      <a:pt x="131" y="14"/>
                      <a:pt x="131" y="15"/>
                    </a:cubicBezTo>
                    <a:cubicBezTo>
                      <a:pt x="132" y="22"/>
                      <a:pt x="141" y="22"/>
                      <a:pt x="146" y="26"/>
                    </a:cubicBezTo>
                    <a:cubicBezTo>
                      <a:pt x="150" y="34"/>
                      <a:pt x="161" y="40"/>
                      <a:pt x="163" y="49"/>
                    </a:cubicBezTo>
                    <a:cubicBezTo>
                      <a:pt x="163" y="49"/>
                      <a:pt x="163" y="49"/>
                      <a:pt x="163" y="49"/>
                    </a:cubicBezTo>
                    <a:cubicBezTo>
                      <a:pt x="164" y="49"/>
                      <a:pt x="164" y="48"/>
                      <a:pt x="164" y="48"/>
                    </a:cubicBezTo>
                    <a:cubicBezTo>
                      <a:pt x="163" y="47"/>
                      <a:pt x="163" y="46"/>
                      <a:pt x="164" y="46"/>
                    </a:cubicBezTo>
                    <a:cubicBezTo>
                      <a:pt x="164" y="46"/>
                      <a:pt x="164" y="46"/>
                      <a:pt x="164" y="46"/>
                    </a:cubicBezTo>
                    <a:cubicBezTo>
                      <a:pt x="176" y="75"/>
                      <a:pt x="176" y="106"/>
                      <a:pt x="161" y="134"/>
                    </a:cubicBezTo>
                    <a:cubicBezTo>
                      <a:pt x="161" y="133"/>
                      <a:pt x="160" y="133"/>
                      <a:pt x="160" y="133"/>
                    </a:cubicBezTo>
                    <a:cubicBezTo>
                      <a:pt x="159" y="133"/>
                      <a:pt x="158" y="134"/>
                      <a:pt x="158" y="136"/>
                    </a:cubicBezTo>
                    <a:cubicBezTo>
                      <a:pt x="157" y="137"/>
                      <a:pt x="156" y="138"/>
                      <a:pt x="154" y="138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54" y="140"/>
                      <a:pt x="154" y="140"/>
                      <a:pt x="154" y="142"/>
                    </a:cubicBezTo>
                    <a:cubicBezTo>
                      <a:pt x="152" y="142"/>
                      <a:pt x="150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5"/>
                      <a:pt x="148" y="147"/>
                      <a:pt x="149" y="147"/>
                    </a:cubicBezTo>
                    <a:cubicBezTo>
                      <a:pt x="149" y="148"/>
                      <a:pt x="145" y="148"/>
                      <a:pt x="144" y="148"/>
                    </a:cubicBezTo>
                    <a:cubicBezTo>
                      <a:pt x="144" y="150"/>
                      <a:pt x="145" y="151"/>
                      <a:pt x="144" y="151"/>
                    </a:cubicBezTo>
                    <a:cubicBezTo>
                      <a:pt x="144" y="151"/>
                      <a:pt x="143" y="151"/>
                      <a:pt x="143" y="151"/>
                    </a:cubicBezTo>
                    <a:cubicBezTo>
                      <a:pt x="140" y="151"/>
                      <a:pt x="138" y="154"/>
                      <a:pt x="137" y="156"/>
                    </a:cubicBezTo>
                    <a:cubicBezTo>
                      <a:pt x="132" y="157"/>
                      <a:pt x="128" y="159"/>
                      <a:pt x="124" y="162"/>
                    </a:cubicBezTo>
                    <a:cubicBezTo>
                      <a:pt x="121" y="162"/>
                      <a:pt x="118" y="162"/>
                      <a:pt x="119" y="165"/>
                    </a:cubicBezTo>
                    <a:cubicBezTo>
                      <a:pt x="119" y="165"/>
                      <a:pt x="118" y="165"/>
                      <a:pt x="118" y="165"/>
                    </a:cubicBezTo>
                    <a:cubicBezTo>
                      <a:pt x="117" y="165"/>
                      <a:pt x="116" y="164"/>
                      <a:pt x="115" y="163"/>
                    </a:cubicBezTo>
                    <a:cubicBezTo>
                      <a:pt x="115" y="164"/>
                      <a:pt x="114" y="164"/>
                      <a:pt x="114" y="164"/>
                    </a:cubicBezTo>
                    <a:cubicBezTo>
                      <a:pt x="114" y="164"/>
                      <a:pt x="114" y="164"/>
                      <a:pt x="112" y="163"/>
                    </a:cubicBezTo>
                    <a:cubicBezTo>
                      <a:pt x="111" y="164"/>
                      <a:pt x="113" y="164"/>
                      <a:pt x="112" y="165"/>
                    </a:cubicBezTo>
                    <a:cubicBezTo>
                      <a:pt x="109" y="165"/>
                      <a:pt x="109" y="159"/>
                      <a:pt x="106" y="158"/>
                    </a:cubicBezTo>
                    <a:cubicBezTo>
                      <a:pt x="105" y="158"/>
                      <a:pt x="105" y="159"/>
                      <a:pt x="104" y="159"/>
                    </a:cubicBezTo>
                    <a:cubicBezTo>
                      <a:pt x="104" y="162"/>
                      <a:pt x="105" y="162"/>
                      <a:pt x="105" y="165"/>
                    </a:cubicBezTo>
                    <a:cubicBezTo>
                      <a:pt x="105" y="166"/>
                      <a:pt x="102" y="165"/>
                      <a:pt x="102" y="166"/>
                    </a:cubicBezTo>
                    <a:cubicBezTo>
                      <a:pt x="101" y="165"/>
                      <a:pt x="101" y="163"/>
                      <a:pt x="100" y="162"/>
                    </a:cubicBezTo>
                    <a:cubicBezTo>
                      <a:pt x="99" y="163"/>
                      <a:pt x="99" y="165"/>
                      <a:pt x="100" y="166"/>
                    </a:cubicBezTo>
                    <a:cubicBezTo>
                      <a:pt x="99" y="166"/>
                      <a:pt x="98" y="166"/>
                      <a:pt x="97" y="166"/>
                    </a:cubicBezTo>
                    <a:cubicBezTo>
                      <a:pt x="95" y="166"/>
                      <a:pt x="93" y="166"/>
                      <a:pt x="92" y="166"/>
                    </a:cubicBezTo>
                    <a:cubicBezTo>
                      <a:pt x="90" y="166"/>
                      <a:pt x="88" y="166"/>
                      <a:pt x="87" y="166"/>
                    </a:cubicBezTo>
                    <a:cubicBezTo>
                      <a:pt x="85" y="166"/>
                      <a:pt x="84" y="166"/>
                      <a:pt x="83" y="166"/>
                    </a:cubicBezTo>
                    <a:cubicBezTo>
                      <a:pt x="79" y="165"/>
                      <a:pt x="72" y="163"/>
                      <a:pt x="68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7" y="160"/>
                      <a:pt x="65" y="161"/>
                      <a:pt x="64" y="159"/>
                    </a:cubicBezTo>
                    <a:cubicBezTo>
                      <a:pt x="64" y="160"/>
                      <a:pt x="63" y="160"/>
                      <a:pt x="63" y="160"/>
                    </a:cubicBezTo>
                    <a:cubicBezTo>
                      <a:pt x="62" y="160"/>
                      <a:pt x="61" y="159"/>
                      <a:pt x="60" y="159"/>
                    </a:cubicBezTo>
                    <a:cubicBezTo>
                      <a:pt x="59" y="158"/>
                      <a:pt x="58" y="157"/>
                      <a:pt x="57" y="157"/>
                    </a:cubicBezTo>
                    <a:cubicBezTo>
                      <a:pt x="56" y="157"/>
                      <a:pt x="56" y="157"/>
                      <a:pt x="56" y="157"/>
                    </a:cubicBezTo>
                    <a:cubicBezTo>
                      <a:pt x="56" y="156"/>
                      <a:pt x="56" y="155"/>
                      <a:pt x="55" y="155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4" y="154"/>
                      <a:pt x="54" y="155"/>
                      <a:pt x="54" y="155"/>
                    </a:cubicBezTo>
                    <a:cubicBezTo>
                      <a:pt x="54" y="155"/>
                      <a:pt x="53" y="155"/>
                      <a:pt x="53" y="155"/>
                    </a:cubicBezTo>
                    <a:cubicBezTo>
                      <a:pt x="53" y="155"/>
                      <a:pt x="53" y="155"/>
                      <a:pt x="53" y="155"/>
                    </a:cubicBezTo>
                    <a:cubicBezTo>
                      <a:pt x="54" y="153"/>
                      <a:pt x="53" y="154"/>
                      <a:pt x="52" y="152"/>
                    </a:cubicBezTo>
                    <a:cubicBezTo>
                      <a:pt x="51" y="152"/>
                      <a:pt x="53" y="153"/>
                      <a:pt x="52" y="154"/>
                    </a:cubicBezTo>
                    <a:cubicBezTo>
                      <a:pt x="40" y="149"/>
                      <a:pt x="32" y="136"/>
                      <a:pt x="26" y="130"/>
                    </a:cubicBezTo>
                    <a:cubicBezTo>
                      <a:pt x="14" y="111"/>
                      <a:pt x="12" y="78"/>
                      <a:pt x="20" y="55"/>
                    </a:cubicBezTo>
                    <a:cubicBezTo>
                      <a:pt x="24" y="53"/>
                      <a:pt x="28" y="46"/>
                      <a:pt x="28" y="43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9" y="42"/>
                      <a:pt x="29" y="42"/>
                      <a:pt x="30" y="43"/>
                    </a:cubicBezTo>
                    <a:cubicBezTo>
                      <a:pt x="35" y="35"/>
                      <a:pt x="42" y="30"/>
                      <a:pt x="48" y="23"/>
                    </a:cubicBezTo>
                    <a:cubicBezTo>
                      <a:pt x="48" y="23"/>
                      <a:pt x="48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50" y="21"/>
                      <a:pt x="50" y="19"/>
                    </a:cubicBezTo>
                    <a:cubicBezTo>
                      <a:pt x="50" y="19"/>
                      <a:pt x="51" y="20"/>
                      <a:pt x="52" y="20"/>
                    </a:cubicBezTo>
                    <a:cubicBezTo>
                      <a:pt x="57" y="20"/>
                      <a:pt x="61" y="17"/>
                      <a:pt x="63" y="14"/>
                    </a:cubicBezTo>
                    <a:cubicBezTo>
                      <a:pt x="64" y="14"/>
                      <a:pt x="64" y="14"/>
                      <a:pt x="65" y="14"/>
                    </a:cubicBezTo>
                    <a:cubicBezTo>
                      <a:pt x="66" y="14"/>
                      <a:pt x="66" y="14"/>
                      <a:pt x="68" y="14"/>
                    </a:cubicBezTo>
                    <a:cubicBezTo>
                      <a:pt x="68" y="12"/>
                      <a:pt x="68" y="11"/>
                      <a:pt x="68" y="11"/>
                    </a:cubicBezTo>
                    <a:cubicBezTo>
                      <a:pt x="70" y="11"/>
                      <a:pt x="72" y="11"/>
                      <a:pt x="75" y="11"/>
                    </a:cubicBezTo>
                    <a:cubicBezTo>
                      <a:pt x="78" y="11"/>
                      <a:pt x="81" y="11"/>
                      <a:pt x="81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3" y="8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8"/>
                      <a:pt x="84" y="8"/>
                      <a:pt x="85" y="7"/>
                    </a:cubicBezTo>
                    <a:cubicBezTo>
                      <a:pt x="85" y="8"/>
                      <a:pt x="84" y="8"/>
                      <a:pt x="84" y="9"/>
                    </a:cubicBezTo>
                    <a:cubicBezTo>
                      <a:pt x="85" y="9"/>
                      <a:pt x="86" y="9"/>
                      <a:pt x="87" y="9"/>
                    </a:cubicBezTo>
                    <a:cubicBezTo>
                      <a:pt x="86" y="8"/>
                      <a:pt x="88" y="6"/>
                      <a:pt x="90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89" y="6"/>
                      <a:pt x="89" y="7"/>
                      <a:pt x="90" y="7"/>
                    </a:cubicBezTo>
                    <a:cubicBezTo>
                      <a:pt x="90" y="7"/>
                      <a:pt x="91" y="7"/>
                      <a:pt x="91" y="7"/>
                    </a:cubicBezTo>
                    <a:cubicBezTo>
                      <a:pt x="91" y="7"/>
                      <a:pt x="92" y="6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7"/>
                      <a:pt x="92" y="8"/>
                      <a:pt x="92" y="9"/>
                    </a:cubicBezTo>
                    <a:cubicBezTo>
                      <a:pt x="93" y="9"/>
                      <a:pt x="94" y="9"/>
                      <a:pt x="96" y="10"/>
                    </a:cubicBezTo>
                    <a:cubicBezTo>
                      <a:pt x="97" y="10"/>
                      <a:pt x="96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8"/>
                      <a:pt x="97" y="8"/>
                      <a:pt x="98" y="10"/>
                    </a:cubicBezTo>
                    <a:cubicBezTo>
                      <a:pt x="98" y="9"/>
                      <a:pt x="100" y="9"/>
                      <a:pt x="100" y="7"/>
                    </a:cubicBezTo>
                    <a:cubicBezTo>
                      <a:pt x="100" y="8"/>
                      <a:pt x="100" y="10"/>
                      <a:pt x="102" y="10"/>
                    </a:cubicBezTo>
                    <a:moveTo>
                      <a:pt x="93" y="6"/>
                    </a:moveTo>
                    <a:cubicBezTo>
                      <a:pt x="93" y="6"/>
                      <a:pt x="93" y="6"/>
                      <a:pt x="92" y="6"/>
                    </a:cubicBezTo>
                    <a:cubicBezTo>
                      <a:pt x="92" y="6"/>
                      <a:pt x="93" y="5"/>
                      <a:pt x="93" y="5"/>
                    </a:cubicBezTo>
                    <a:cubicBezTo>
                      <a:pt x="94" y="5"/>
                      <a:pt x="94" y="6"/>
                      <a:pt x="94" y="6"/>
                    </a:cubicBezTo>
                    <a:cubicBezTo>
                      <a:pt x="93" y="6"/>
                      <a:pt x="93" y="6"/>
                      <a:pt x="93" y="6"/>
                    </a:cubicBezTo>
                    <a:moveTo>
                      <a:pt x="82" y="0"/>
                    </a:moveTo>
                    <a:cubicBezTo>
                      <a:pt x="82" y="1"/>
                      <a:pt x="82" y="2"/>
                      <a:pt x="83" y="2"/>
                    </a:cubicBezTo>
                    <a:cubicBezTo>
                      <a:pt x="83" y="1"/>
                      <a:pt x="83" y="0"/>
                      <a:pt x="82" y="0"/>
                    </a:cubicBezTo>
                  </a:path>
                </a:pathLst>
              </a:custGeom>
              <a:solidFill>
                <a:schemeClr val="tx1">
                  <a:alpha val="21176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4192D91-8D6B-497B-82F7-64D6C344F570}"/>
                </a:ext>
              </a:extLst>
            </p:cNvPr>
            <p:cNvSpPr txBox="1"/>
            <p:nvPr/>
          </p:nvSpPr>
          <p:spPr>
            <a:xfrm>
              <a:off x="3880770" y="1288139"/>
              <a:ext cx="4349096" cy="3941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  《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资本论</a:t>
              </a:r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是一本最彻底地教人认识社会的巨著</a:t>
              </a:r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教人</a:t>
              </a:r>
              <a:r>
                <a:rPr lang="zh-CN" altLang="en-US" sz="22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认清剥削，消灭剥削</a:t>
              </a:r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甚至它的光焰逼得资本家也不得不学</a:t>
              </a:r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资本论</a:t>
              </a:r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，不得不</a:t>
              </a:r>
              <a:r>
                <a:rPr lang="zh-CN" altLang="en-US" sz="22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承认劳资对立，设法缓和矛盾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endPara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r"/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——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梁衡</a:t>
              </a:r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特利尔的幽灵</a:t>
              </a:r>
              <a:r>
                <a: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endPara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3EDE6064-9DA6-45A9-9E4F-B0614AB4475D}"/>
              </a:ext>
            </a:extLst>
          </p:cNvPr>
          <p:cNvSpPr txBox="1"/>
          <p:nvPr/>
        </p:nvSpPr>
        <p:spPr>
          <a:xfrm>
            <a:off x="4079485" y="3359791"/>
            <a:ext cx="43083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1867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年，马克思撰写的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资本论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出版，创立了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剩余价值学说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揭露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了资本主义制度和资本家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剥削的秘密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4F13886-A506-405B-898C-C7392CCC7416}"/>
              </a:ext>
            </a:extLst>
          </p:cNvPr>
          <p:cNvSpPr/>
          <p:nvPr/>
        </p:nvSpPr>
        <p:spPr>
          <a:xfrm>
            <a:off x="3350461" y="3462727"/>
            <a:ext cx="729024" cy="785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理论成就</a:t>
            </a:r>
          </a:p>
        </p:txBody>
      </p:sp>
    </p:spTree>
    <p:extLst>
      <p:ext uri="{BB962C8B-B14F-4D97-AF65-F5344CB8AC3E}">
        <p14:creationId xmlns:p14="http://schemas.microsoft.com/office/powerpoint/2010/main" val="7275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521437" y="515646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6615" y="567445"/>
            <a:ext cx="7144912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丰富和发展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：理论之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资本论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Picture 2" descr="C:\Users\Administrator\Desktop\陈洁平：马克思主义的诞生与传播\幻灯片21.jpg">
            <a:extLst>
              <a:ext uri="{FF2B5EF4-FFF2-40B4-BE49-F238E27FC236}">
                <a16:creationId xmlns:a16="http://schemas.microsoft.com/office/drawing/2014/main" id="{FB6780E2-1AE2-434A-B80A-F8015C8F94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4492" t="6482" r="57376" b="36651"/>
          <a:stretch/>
        </p:blipFill>
        <p:spPr>
          <a:xfrm>
            <a:off x="691464" y="1163387"/>
            <a:ext cx="3000194" cy="3268254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14FC8BD1-2BCA-4BF7-83C9-7FE78ED7BC1E}"/>
              </a:ext>
            </a:extLst>
          </p:cNvPr>
          <p:cNvSpPr txBox="1"/>
          <p:nvPr/>
        </p:nvSpPr>
        <p:spPr>
          <a:xfrm>
            <a:off x="3774874" y="1081207"/>
            <a:ext cx="480357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剩余价值论：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资本论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中深刻分析了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资本家剥削工人的秘密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他指出，工人的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在整个工业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所占的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比重很小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。工人只要在每个工作日劳动很少一部分时间，就足以抵偿这点工资，在余下的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大部分时间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里，工人都是在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无偿地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为资本家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，他们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创造的价值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全部为资本家所得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，这就是资本家日益富裕的秘密。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资本家从生产中获得的利润被称为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“剩余价值”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（历史纵横）</a:t>
            </a:r>
          </a:p>
        </p:txBody>
      </p:sp>
    </p:spTree>
    <p:extLst>
      <p:ext uri="{BB962C8B-B14F-4D97-AF65-F5344CB8AC3E}">
        <p14:creationId xmlns:p14="http://schemas.microsoft.com/office/powerpoint/2010/main" val="37869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521437" y="515646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6615" y="567445"/>
            <a:ext cx="7144912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丰富和发展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：理论之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唯物史观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81E80F-6814-4CB9-8890-FEDB14073BA8}"/>
              </a:ext>
            </a:extLst>
          </p:cNvPr>
          <p:cNvGrpSpPr/>
          <p:nvPr/>
        </p:nvGrpSpPr>
        <p:grpSpPr>
          <a:xfrm>
            <a:off x="795601" y="1074525"/>
            <a:ext cx="2101918" cy="3391979"/>
            <a:chOff x="732358" y="1106593"/>
            <a:chExt cx="2101918" cy="3391979"/>
          </a:xfrm>
        </p:grpSpPr>
        <p:pic>
          <p:nvPicPr>
            <p:cNvPr id="20" name="图片 19" descr="placingpictureplaceholder">
              <a:extLst>
                <a:ext uri="{FF2B5EF4-FFF2-40B4-BE49-F238E27FC236}">
                  <a16:creationId xmlns:a16="http://schemas.microsoft.com/office/drawing/2014/main" id="{39C926F3-63BC-4D53-94C9-C5AF19F4EF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822473" y="1106593"/>
              <a:ext cx="1857545" cy="24217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FFE268C-B762-4BE6-8CCF-83BBB4DDCA1B}"/>
                </a:ext>
              </a:extLst>
            </p:cNvPr>
            <p:cNvSpPr txBox="1"/>
            <p:nvPr/>
          </p:nvSpPr>
          <p:spPr>
            <a:xfrm>
              <a:off x="732358" y="3575242"/>
              <a:ext cx="210191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1845</a:t>
              </a:r>
              <a:r>
                <a: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年</a:t>
              </a:r>
              <a:r>
                <a:rPr lang="en-US" altLang="zh-CN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德意志意识形态</a:t>
              </a:r>
              <a:r>
                <a:rPr lang="en-US" altLang="zh-CN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r>
                <a:rPr lang="zh-CN" altLang="en-US" sz="18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第一次系统阐明了唯物历观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32F100B-45ED-4609-A624-739748698C0D}"/>
              </a:ext>
            </a:extLst>
          </p:cNvPr>
          <p:cNvGrpSpPr/>
          <p:nvPr/>
        </p:nvGrpSpPr>
        <p:grpSpPr>
          <a:xfrm>
            <a:off x="2980147" y="1083423"/>
            <a:ext cx="5350679" cy="1122951"/>
            <a:chOff x="676757" y="1097695"/>
            <a:chExt cx="7790485" cy="165301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FC8178C-44B7-4812-80A7-B76C4ED9B21C}"/>
                </a:ext>
              </a:extLst>
            </p:cNvPr>
            <p:cNvGrpSpPr/>
            <p:nvPr/>
          </p:nvGrpSpPr>
          <p:grpSpPr>
            <a:xfrm>
              <a:off x="676757" y="1097695"/>
              <a:ext cx="7790485" cy="1653016"/>
              <a:chOff x="1194667" y="1216239"/>
              <a:chExt cx="6617332" cy="3698946"/>
            </a:xfrm>
          </p:grpSpPr>
          <p:sp>
            <p:nvSpPr>
              <p:cNvPr id="27" name="任意多边形 9">
                <a:extLst>
                  <a:ext uri="{FF2B5EF4-FFF2-40B4-BE49-F238E27FC236}">
                    <a16:creationId xmlns:a16="http://schemas.microsoft.com/office/drawing/2014/main" id="{88E7A706-436B-413C-9EA7-C1CA80884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667" y="1216239"/>
                <a:ext cx="6617332" cy="3698946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任意多边形 10">
                <a:extLst>
                  <a:ext uri="{FF2B5EF4-FFF2-40B4-BE49-F238E27FC236}">
                    <a16:creationId xmlns:a16="http://schemas.microsoft.com/office/drawing/2014/main" id="{0805AF11-50EA-4EF9-904E-378F47DF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88" y="1734510"/>
                <a:ext cx="6375691" cy="2842908"/>
              </a:xfrm>
              <a:custGeom>
                <a:avLst/>
                <a:gdLst>
                  <a:gd name="T0" fmla="*/ 380109 w 8817618"/>
                  <a:gd name="T1" fmla="*/ 0 h 2876550"/>
                  <a:gd name="T2" fmla="*/ 7803137 w 8817618"/>
                  <a:gd name="T3" fmla="*/ 0 h 2876550"/>
                  <a:gd name="T4" fmla="*/ 7833009 w 8817618"/>
                  <a:gd name="T5" fmla="*/ 126717 h 2876550"/>
                  <a:gd name="T6" fmla="*/ 8183249 w 8817618"/>
                  <a:gd name="T7" fmla="*/ 325546 h 2876550"/>
                  <a:gd name="T8" fmla="*/ 8183249 w 8817618"/>
                  <a:gd name="T9" fmla="*/ 1929681 h 2876550"/>
                  <a:gd name="T10" fmla="*/ 7803137 w 8817618"/>
                  <a:gd name="T11" fmla="*/ 2255226 h 2876550"/>
                  <a:gd name="T12" fmla="*/ 7810485 w 8817618"/>
                  <a:gd name="T13" fmla="*/ 2286394 h 2876550"/>
                  <a:gd name="T14" fmla="*/ 372761 w 8817618"/>
                  <a:gd name="T15" fmla="*/ 2286394 h 2876550"/>
                  <a:gd name="T16" fmla="*/ 380108 w 8817618"/>
                  <a:gd name="T17" fmla="*/ 2255226 h 2876550"/>
                  <a:gd name="T18" fmla="*/ 76604 w 8817618"/>
                  <a:gd name="T19" fmla="*/ 1936295 h 2876550"/>
                  <a:gd name="T20" fmla="*/ 0 w 8817618"/>
                  <a:gd name="T21" fmla="*/ 1929681 h 2876550"/>
                  <a:gd name="T22" fmla="*/ 0 w 8817618"/>
                  <a:gd name="T23" fmla="*/ 325546 h 2876550"/>
                  <a:gd name="T24" fmla="*/ 380109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817618"/>
                  <a:gd name="T40" fmla="*/ 0 h 2876550"/>
                  <a:gd name="T41" fmla="*/ 8817618 w 8817618"/>
                  <a:gd name="T42" fmla="*/ 2876550 h 287655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BD28A96-ECD1-45CF-BEE7-FB29D2319466}"/>
                </a:ext>
              </a:extLst>
            </p:cNvPr>
            <p:cNvSpPr txBox="1"/>
            <p:nvPr/>
          </p:nvSpPr>
          <p:spPr>
            <a:xfrm>
              <a:off x="1123308" y="1383902"/>
              <a:ext cx="7201695" cy="1291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2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“社会里一切变动的</a:t>
              </a:r>
              <a:r>
                <a:rPr lang="zh-CN" altLang="en-US" sz="22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最终的原因</a:t>
              </a:r>
              <a:r>
                <a:rPr lang="zh-CN" altLang="en-US" sz="22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，须在一时代的</a:t>
              </a:r>
              <a:r>
                <a:rPr lang="zh-CN" altLang="en-US" sz="22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经济里寻找</a:t>
              </a:r>
              <a:r>
                <a:rPr lang="zh-CN" altLang="en-US" sz="22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。”</a:t>
              </a: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14C076AD-43A6-4DC2-8424-6385DC25E5A8}"/>
              </a:ext>
            </a:extLst>
          </p:cNvPr>
          <p:cNvSpPr/>
          <p:nvPr/>
        </p:nvSpPr>
        <p:spPr>
          <a:xfrm>
            <a:off x="2951234" y="2442023"/>
            <a:ext cx="359695" cy="1974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理论成就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6B2B3F2-4105-4599-B7C8-B93886614FD1}"/>
              </a:ext>
            </a:extLst>
          </p:cNvPr>
          <p:cNvSpPr txBox="1"/>
          <p:nvPr/>
        </p:nvSpPr>
        <p:spPr>
          <a:xfrm>
            <a:off x="3317569" y="2305657"/>
            <a:ext cx="49814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唯物史观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（也叫“历史唯物主义”、“唯物主义历史观”）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生产力与生产关系：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生产关系，生产关系反作用于生产力；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经济基础与上层建筑：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经济基础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上层建筑，上层建筑反作用于经济基础；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人民群众：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对历史发展起到了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巨大作用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60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486835" y="511737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5219" y="537046"/>
            <a:ext cx="7144912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历史意义</a:t>
            </a:r>
          </a:p>
        </p:txBody>
      </p:sp>
      <p:pic>
        <p:nvPicPr>
          <p:cNvPr id="44" name="图片 43" descr="C:/Users/ADMINI~1/AppData/Local/Temp/kaimatting_20200302212722/output_20200302212750..pngoutput_20200302212750.">
            <a:extLst>
              <a:ext uri="{FF2B5EF4-FFF2-40B4-BE49-F238E27FC236}">
                <a16:creationId xmlns:a16="http://schemas.microsoft.com/office/drawing/2014/main" id="{E97D303C-864B-4F43-80BD-3384FB99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485" t="14283" b="11527"/>
          <a:stretch>
            <a:fillRect/>
          </a:stretch>
        </p:blipFill>
        <p:spPr>
          <a:xfrm>
            <a:off x="7428400" y="2306262"/>
            <a:ext cx="1032643" cy="145963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EF29CC0-17EA-4887-9589-AAE21B012BEF}"/>
              </a:ext>
            </a:extLst>
          </p:cNvPr>
          <p:cNvGrpSpPr/>
          <p:nvPr/>
        </p:nvGrpSpPr>
        <p:grpSpPr>
          <a:xfrm>
            <a:off x="707065" y="1294220"/>
            <a:ext cx="890480" cy="872488"/>
            <a:chOff x="764907" y="1773276"/>
            <a:chExt cx="890480" cy="872488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21F0F20-7F49-46DB-B381-CE3679C542F3}"/>
                </a:ext>
              </a:extLst>
            </p:cNvPr>
            <p:cNvGrpSpPr/>
            <p:nvPr/>
          </p:nvGrpSpPr>
          <p:grpSpPr>
            <a:xfrm>
              <a:off x="764907" y="1773276"/>
              <a:ext cx="890480" cy="872488"/>
              <a:chOff x="1183035" y="2057421"/>
              <a:chExt cx="3130109" cy="31561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3F0D447C-A9A0-427D-84AC-E24D0B7C3E14}"/>
                  </a:ext>
                </a:extLst>
              </p:cNvPr>
              <p:cNvSpPr/>
              <p:nvPr/>
            </p:nvSpPr>
            <p:spPr>
              <a:xfrm>
                <a:off x="1183035" y="2057421"/>
                <a:ext cx="3130109" cy="31561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6" name="圆: 空心 65">
                <a:extLst>
                  <a:ext uri="{FF2B5EF4-FFF2-40B4-BE49-F238E27FC236}">
                    <a16:creationId xmlns:a16="http://schemas.microsoft.com/office/drawing/2014/main" id="{EB75835C-0D7D-4F54-AE9A-9A6326370912}"/>
                  </a:ext>
                </a:extLst>
              </p:cNvPr>
              <p:cNvSpPr/>
              <p:nvPr/>
            </p:nvSpPr>
            <p:spPr>
              <a:xfrm>
                <a:off x="1315280" y="2206959"/>
                <a:ext cx="2845137" cy="2845137"/>
              </a:xfrm>
              <a:prstGeom prst="donut">
                <a:avLst>
                  <a:gd name="adj" fmla="val 2257"/>
                </a:avLst>
              </a:prstGeom>
              <a:solidFill>
                <a:srgbClr val="7A5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8" name="Google Shape;3267;p40">
              <a:extLst>
                <a:ext uri="{FF2B5EF4-FFF2-40B4-BE49-F238E27FC236}">
                  <a16:creationId xmlns:a16="http://schemas.microsoft.com/office/drawing/2014/main" id="{23936BDF-CF7E-44FF-9E42-01799627C769}"/>
                </a:ext>
              </a:extLst>
            </p:cNvPr>
            <p:cNvSpPr txBox="1">
              <a:spLocks/>
            </p:cNvSpPr>
            <p:nvPr/>
          </p:nvSpPr>
          <p:spPr>
            <a:xfrm>
              <a:off x="870366" y="1961823"/>
              <a:ext cx="715608" cy="50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accent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理论意义</a:t>
              </a: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E3A912F3-8427-4791-8DFF-E8929727EB04}"/>
              </a:ext>
            </a:extLst>
          </p:cNvPr>
          <p:cNvSpPr txBox="1"/>
          <p:nvPr/>
        </p:nvSpPr>
        <p:spPr>
          <a:xfrm>
            <a:off x="1608170" y="982823"/>
            <a:ext cx="67854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科学的、人民的、实践的、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不断发展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的开放的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理论；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创造性地揭示了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社会发展规律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第一次创立了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人民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实现自身解放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的思想体系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，指引着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人民改造世界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的行动，始终站在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时代前沿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54EB23C-E518-4B67-B167-DF82CB49162A}"/>
              </a:ext>
            </a:extLst>
          </p:cNvPr>
          <p:cNvGrpSpPr/>
          <p:nvPr/>
        </p:nvGrpSpPr>
        <p:grpSpPr>
          <a:xfrm>
            <a:off x="680068" y="2930646"/>
            <a:ext cx="890480" cy="872488"/>
            <a:chOff x="764907" y="1773276"/>
            <a:chExt cx="890480" cy="872488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AAA8DD5-BAC9-4422-9237-FEB450FB1FDD}"/>
                </a:ext>
              </a:extLst>
            </p:cNvPr>
            <p:cNvGrpSpPr/>
            <p:nvPr/>
          </p:nvGrpSpPr>
          <p:grpSpPr>
            <a:xfrm>
              <a:off x="764907" y="1773276"/>
              <a:ext cx="890480" cy="872488"/>
              <a:chOff x="1183035" y="2057421"/>
              <a:chExt cx="3130109" cy="31561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DBCD916D-BEA3-4828-BD57-41BD7B4A0EA5}"/>
                  </a:ext>
                </a:extLst>
              </p:cNvPr>
              <p:cNvSpPr/>
              <p:nvPr/>
            </p:nvSpPr>
            <p:spPr>
              <a:xfrm>
                <a:off x="1183035" y="2057421"/>
                <a:ext cx="3130109" cy="31561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4" name="圆: 空心 73">
                <a:extLst>
                  <a:ext uri="{FF2B5EF4-FFF2-40B4-BE49-F238E27FC236}">
                    <a16:creationId xmlns:a16="http://schemas.microsoft.com/office/drawing/2014/main" id="{CE895F5A-BF68-405D-B6BE-AB218CF28567}"/>
                  </a:ext>
                </a:extLst>
              </p:cNvPr>
              <p:cNvSpPr/>
              <p:nvPr/>
            </p:nvSpPr>
            <p:spPr>
              <a:xfrm>
                <a:off x="1315280" y="2206959"/>
                <a:ext cx="2845137" cy="2845137"/>
              </a:xfrm>
              <a:prstGeom prst="donut">
                <a:avLst>
                  <a:gd name="adj" fmla="val 2257"/>
                </a:avLst>
              </a:prstGeom>
              <a:solidFill>
                <a:srgbClr val="7A5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2" name="Google Shape;3267;p40">
              <a:extLst>
                <a:ext uri="{FF2B5EF4-FFF2-40B4-BE49-F238E27FC236}">
                  <a16:creationId xmlns:a16="http://schemas.microsoft.com/office/drawing/2014/main" id="{087B0C82-BF22-4B42-940E-7A20078B5C8F}"/>
                </a:ext>
              </a:extLst>
            </p:cNvPr>
            <p:cNvSpPr txBox="1">
              <a:spLocks/>
            </p:cNvSpPr>
            <p:nvPr/>
          </p:nvSpPr>
          <p:spPr>
            <a:xfrm>
              <a:off x="870366" y="1961823"/>
              <a:ext cx="715608" cy="50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Playfair Display"/>
                <a:buNone/>
                <a:defRPr sz="2800" b="1" i="0" u="none" strike="noStrike" cap="none">
                  <a:solidFill>
                    <a:schemeClr val="accent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Limelight"/>
                <a:buNone/>
                <a:defRPr sz="2800" b="0" i="0" u="none" strike="noStrike" cap="none">
                  <a:solidFill>
                    <a:schemeClr val="accent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pPr algn="l"/>
              <a:r>
                <a:rPr lang="zh-CN" altLang="en-US" sz="20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实践意义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509D04-3D02-4C26-84BF-299F64B35C45}"/>
              </a:ext>
            </a:extLst>
          </p:cNvPr>
          <p:cNvGrpSpPr/>
          <p:nvPr/>
        </p:nvGrpSpPr>
        <p:grpSpPr>
          <a:xfrm>
            <a:off x="82252" y="2504295"/>
            <a:ext cx="2422933" cy="1854125"/>
            <a:chOff x="97242" y="2504295"/>
            <a:chExt cx="2422933" cy="1854125"/>
          </a:xfrm>
        </p:grpSpPr>
        <p:sp>
          <p:nvSpPr>
            <p:cNvPr id="77" name="空心弧 76">
              <a:extLst>
                <a:ext uri="{FF2B5EF4-FFF2-40B4-BE49-F238E27FC236}">
                  <a16:creationId xmlns:a16="http://schemas.microsoft.com/office/drawing/2014/main" id="{9A0147B8-BBC5-4519-BB3C-D7FB6CB9E066}"/>
                </a:ext>
              </a:extLst>
            </p:cNvPr>
            <p:cNvSpPr/>
            <p:nvPr/>
          </p:nvSpPr>
          <p:spPr>
            <a:xfrm rot="5400000">
              <a:off x="326844" y="2380964"/>
              <a:ext cx="1654603" cy="2113808"/>
            </a:xfrm>
            <a:prstGeom prst="blockArc">
              <a:avLst>
                <a:gd name="adj1" fmla="val 12076464"/>
                <a:gd name="adj2" fmla="val 20327513"/>
                <a:gd name="adj3" fmla="val 538"/>
              </a:avLst>
            </a:prstGeom>
            <a:solidFill>
              <a:srgbClr val="D44C4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CAFE6A2F-CAE6-4EC7-AF0B-5BF7DA5AF838}"/>
                </a:ext>
              </a:extLst>
            </p:cNvPr>
            <p:cNvGrpSpPr/>
            <p:nvPr/>
          </p:nvGrpSpPr>
          <p:grpSpPr>
            <a:xfrm>
              <a:off x="1623160" y="2504295"/>
              <a:ext cx="764853" cy="539049"/>
              <a:chOff x="764907" y="1773276"/>
              <a:chExt cx="890480" cy="872488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23A903C-9864-4DEB-8E45-B4D86F094B94}"/>
                  </a:ext>
                </a:extLst>
              </p:cNvPr>
              <p:cNvGrpSpPr/>
              <p:nvPr/>
            </p:nvGrpSpPr>
            <p:grpSpPr>
              <a:xfrm>
                <a:off x="764907" y="1773276"/>
                <a:ext cx="890480" cy="872488"/>
                <a:chOff x="1183035" y="2057421"/>
                <a:chExt cx="3130109" cy="315616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0D902E42-B556-4EE5-8796-6ED4E171297B}"/>
                    </a:ext>
                  </a:extLst>
                </p:cNvPr>
                <p:cNvSpPr/>
                <p:nvPr/>
              </p:nvSpPr>
              <p:spPr>
                <a:xfrm>
                  <a:off x="1183035" y="2057421"/>
                  <a:ext cx="3130109" cy="31561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82" name="圆: 空心 81">
                  <a:extLst>
                    <a:ext uri="{FF2B5EF4-FFF2-40B4-BE49-F238E27FC236}">
                      <a16:creationId xmlns:a16="http://schemas.microsoft.com/office/drawing/2014/main" id="{0189C77D-C12B-463E-BB9A-C0A5E7631858}"/>
                    </a:ext>
                  </a:extLst>
                </p:cNvPr>
                <p:cNvSpPr/>
                <p:nvPr/>
              </p:nvSpPr>
              <p:spPr>
                <a:xfrm>
                  <a:off x="1315280" y="2206959"/>
                  <a:ext cx="2845137" cy="2845137"/>
                </a:xfrm>
                <a:prstGeom prst="donut">
                  <a:avLst>
                    <a:gd name="adj" fmla="val 2257"/>
                  </a:avLst>
                </a:prstGeom>
                <a:solidFill>
                  <a:srgbClr val="7A58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80" name="Google Shape;3267;p40">
                <a:extLst>
                  <a:ext uri="{FF2B5EF4-FFF2-40B4-BE49-F238E27FC236}">
                    <a16:creationId xmlns:a16="http://schemas.microsoft.com/office/drawing/2014/main" id="{CD1AA5A2-6439-4CCF-A84C-72D8D71167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018" y="1954328"/>
                <a:ext cx="822644" cy="507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Playfair Display"/>
                  <a:buNone/>
                  <a:defRPr sz="2800" b="1" i="0" u="none" strike="noStrike" cap="none">
                    <a:solidFill>
                      <a:schemeClr val="accent1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9pPr>
              </a:lstStyle>
              <a:p>
                <a:pPr algn="l"/>
                <a:r>
                  <a:rPr lang="zh-CN" altLang="en-US" sz="2000" dirty="0">
                    <a:solidFill>
                      <a:schemeClr val="tx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欧洲</a:t>
                </a: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B33DC55C-9CB7-4F4E-AC4F-BA1808763223}"/>
                </a:ext>
              </a:extLst>
            </p:cNvPr>
            <p:cNvGrpSpPr/>
            <p:nvPr/>
          </p:nvGrpSpPr>
          <p:grpSpPr>
            <a:xfrm>
              <a:off x="1755322" y="3194003"/>
              <a:ext cx="764853" cy="539049"/>
              <a:chOff x="764907" y="1773276"/>
              <a:chExt cx="890480" cy="872488"/>
            </a:xfrm>
          </p:grpSpPr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A7636715-456E-4C5A-9CD6-5D5A89E66534}"/>
                  </a:ext>
                </a:extLst>
              </p:cNvPr>
              <p:cNvGrpSpPr/>
              <p:nvPr/>
            </p:nvGrpSpPr>
            <p:grpSpPr>
              <a:xfrm>
                <a:off x="764907" y="1773276"/>
                <a:ext cx="890480" cy="872488"/>
                <a:chOff x="1183035" y="2057421"/>
                <a:chExt cx="3130109" cy="315616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35BBCDCF-A124-4A5F-918B-5A8766B5663B}"/>
                    </a:ext>
                  </a:extLst>
                </p:cNvPr>
                <p:cNvSpPr/>
                <p:nvPr/>
              </p:nvSpPr>
              <p:spPr>
                <a:xfrm>
                  <a:off x="1183035" y="2057421"/>
                  <a:ext cx="3130109" cy="31561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87" name="圆: 空心 86">
                  <a:extLst>
                    <a:ext uri="{FF2B5EF4-FFF2-40B4-BE49-F238E27FC236}">
                      <a16:creationId xmlns:a16="http://schemas.microsoft.com/office/drawing/2014/main" id="{8B3A309E-11E8-454B-B392-323F3349D3C8}"/>
                    </a:ext>
                  </a:extLst>
                </p:cNvPr>
                <p:cNvSpPr/>
                <p:nvPr/>
              </p:nvSpPr>
              <p:spPr>
                <a:xfrm>
                  <a:off x="1315280" y="2206959"/>
                  <a:ext cx="2845137" cy="2845137"/>
                </a:xfrm>
                <a:prstGeom prst="donut">
                  <a:avLst>
                    <a:gd name="adj" fmla="val 2257"/>
                  </a:avLst>
                </a:prstGeom>
                <a:solidFill>
                  <a:srgbClr val="7A58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85" name="Google Shape;3267;p40">
                <a:extLst>
                  <a:ext uri="{FF2B5EF4-FFF2-40B4-BE49-F238E27FC236}">
                    <a16:creationId xmlns:a16="http://schemas.microsoft.com/office/drawing/2014/main" id="{BA3450FC-CD81-41F8-B61B-AF860472D7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018" y="1954328"/>
                <a:ext cx="822644" cy="507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Playfair Display"/>
                  <a:buNone/>
                  <a:defRPr sz="2800" b="1" i="0" u="none" strike="noStrike" cap="none">
                    <a:solidFill>
                      <a:schemeClr val="accent1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9pPr>
              </a:lstStyle>
              <a:p>
                <a:pPr algn="l"/>
                <a:r>
                  <a:rPr lang="zh-CN" altLang="en-US" sz="2000" dirty="0">
                    <a:solidFill>
                      <a:schemeClr val="tx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亚美</a:t>
                </a:r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39854301-F345-45B2-AFE4-805015EDB5B8}"/>
                </a:ext>
              </a:extLst>
            </p:cNvPr>
            <p:cNvGrpSpPr/>
            <p:nvPr/>
          </p:nvGrpSpPr>
          <p:grpSpPr>
            <a:xfrm>
              <a:off x="1542089" y="3819371"/>
              <a:ext cx="764853" cy="539049"/>
              <a:chOff x="764907" y="1773276"/>
              <a:chExt cx="890480" cy="872488"/>
            </a:xfrm>
          </p:grpSpPr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2209ABCA-AE33-486B-808A-26954A3104D5}"/>
                  </a:ext>
                </a:extLst>
              </p:cNvPr>
              <p:cNvGrpSpPr/>
              <p:nvPr/>
            </p:nvGrpSpPr>
            <p:grpSpPr>
              <a:xfrm>
                <a:off x="764907" y="1773276"/>
                <a:ext cx="890480" cy="872488"/>
                <a:chOff x="1183035" y="2057421"/>
                <a:chExt cx="3130109" cy="315616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FAF0C76D-8DCD-48BC-95AF-1BB5264D5EA5}"/>
                    </a:ext>
                  </a:extLst>
                </p:cNvPr>
                <p:cNvSpPr/>
                <p:nvPr/>
              </p:nvSpPr>
              <p:spPr>
                <a:xfrm>
                  <a:off x="1183035" y="2057421"/>
                  <a:ext cx="3130109" cy="31561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92" name="圆: 空心 91">
                  <a:extLst>
                    <a:ext uri="{FF2B5EF4-FFF2-40B4-BE49-F238E27FC236}">
                      <a16:creationId xmlns:a16="http://schemas.microsoft.com/office/drawing/2014/main" id="{F62C5574-A182-4BDE-A56B-6B06255C4F6B}"/>
                    </a:ext>
                  </a:extLst>
                </p:cNvPr>
                <p:cNvSpPr/>
                <p:nvPr/>
              </p:nvSpPr>
              <p:spPr>
                <a:xfrm>
                  <a:off x="1315280" y="2206959"/>
                  <a:ext cx="2845137" cy="2845137"/>
                </a:xfrm>
                <a:prstGeom prst="donut">
                  <a:avLst>
                    <a:gd name="adj" fmla="val 2257"/>
                  </a:avLst>
                </a:prstGeom>
                <a:solidFill>
                  <a:srgbClr val="7A58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90" name="Google Shape;3267;p40">
                <a:extLst>
                  <a:ext uri="{FF2B5EF4-FFF2-40B4-BE49-F238E27FC236}">
                    <a16:creationId xmlns:a16="http://schemas.microsoft.com/office/drawing/2014/main" id="{F4FC5401-C7C1-452E-AAD7-14EE7DE7B2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018" y="1954328"/>
                <a:ext cx="822644" cy="507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Playfair Display"/>
                  <a:buNone/>
                  <a:defRPr sz="2800" b="1" i="0" u="none" strike="noStrike" cap="none">
                    <a:solidFill>
                      <a:schemeClr val="accent1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800"/>
                  <a:buFont typeface="Limelight"/>
                  <a:buNone/>
                  <a:defRPr sz="2800" b="0" i="0" u="none" strike="noStrike" cap="none">
                    <a:solidFill>
                      <a:schemeClr val="accent1"/>
                    </a:solidFill>
                    <a:latin typeface="Limelight"/>
                    <a:ea typeface="Limelight"/>
                    <a:cs typeface="Limelight"/>
                    <a:sym typeface="Limelight"/>
                  </a:defRPr>
                </a:lvl9pPr>
              </a:lstStyle>
              <a:p>
                <a:pPr algn="l"/>
                <a:r>
                  <a:rPr lang="zh-CN" altLang="en-US" sz="2000" dirty="0">
                    <a:solidFill>
                      <a:schemeClr val="tx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世界</a:t>
                </a:r>
              </a:p>
            </p:txBody>
          </p:sp>
        </p:grp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201E98A1-61AD-4151-96F5-44C7C0A458F8}"/>
              </a:ext>
            </a:extLst>
          </p:cNvPr>
          <p:cNvSpPr/>
          <p:nvPr/>
        </p:nvSpPr>
        <p:spPr>
          <a:xfrm>
            <a:off x="2380314" y="2341437"/>
            <a:ext cx="4980631" cy="707886"/>
          </a:xfrm>
          <a:prstGeom prst="rect">
            <a:avLst/>
          </a:prstGeom>
          <a:ln w="12700" cmpd="sng">
            <a:noFill/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成为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西欧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工人运动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的指导思想，在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东欧和东南欧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马克思主义影响日益扩大。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7121158-B4D2-4537-A120-621CD96D3142}"/>
              </a:ext>
            </a:extLst>
          </p:cNvPr>
          <p:cNvSpPr/>
          <p:nvPr/>
        </p:nvSpPr>
        <p:spPr>
          <a:xfrm>
            <a:off x="2500181" y="3093174"/>
            <a:ext cx="4724896" cy="707886"/>
          </a:xfrm>
          <a:prstGeom prst="rect">
            <a:avLst/>
          </a:prstGeom>
          <a:ln w="12700" cmpd="sng">
            <a:noFill/>
            <a:prstDash val="solid"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在亚洲和美洲，马克思主义是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工人运动与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民族民主运动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的重要思想武器。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26A94B1-F9C5-4899-9432-0B6FDCD824D9}"/>
              </a:ext>
            </a:extLst>
          </p:cNvPr>
          <p:cNvSpPr/>
          <p:nvPr/>
        </p:nvSpPr>
        <p:spPr>
          <a:xfrm>
            <a:off x="2254633" y="3838220"/>
            <a:ext cx="6047585" cy="707886"/>
          </a:xfrm>
          <a:prstGeom prst="rect">
            <a:avLst/>
          </a:prstGeom>
          <a:ln w="12700" cmpd="sng">
            <a:noFill/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马克思主义政党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在世界范围内建立和发展，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人民成为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实现自身解放和全人类解放的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根本政治力量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267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3" name="Google Shape;3263;p40"/>
          <p:cNvGrpSpPr/>
          <p:nvPr/>
        </p:nvGrpSpPr>
        <p:grpSpPr>
          <a:xfrm>
            <a:off x="3403515" y="1432921"/>
            <a:ext cx="949341" cy="949341"/>
            <a:chOff x="2437875" y="-783375"/>
            <a:chExt cx="877800" cy="877800"/>
          </a:xfrm>
        </p:grpSpPr>
        <p:sp>
          <p:nvSpPr>
            <p:cNvPr id="3264" name="Google Shape;3264;p40"/>
            <p:cNvSpPr/>
            <p:nvPr/>
          </p:nvSpPr>
          <p:spPr>
            <a:xfrm>
              <a:off x="2437875" y="-783375"/>
              <a:ext cx="877800" cy="877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265" name="Google Shape;3265;p40"/>
            <p:cNvSpPr/>
            <p:nvPr/>
          </p:nvSpPr>
          <p:spPr>
            <a:xfrm>
              <a:off x="2487251" y="-733999"/>
              <a:ext cx="779100" cy="7791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sp>
        <p:nvSpPr>
          <p:cNvPr id="3266" name="Google Shape;3266;p40"/>
          <p:cNvSpPr txBox="1">
            <a:spLocks noGrp="1"/>
          </p:cNvSpPr>
          <p:nvPr>
            <p:ph type="title" idx="2"/>
          </p:nvPr>
        </p:nvSpPr>
        <p:spPr>
          <a:xfrm>
            <a:off x="3402685" y="1432091"/>
            <a:ext cx="9510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ea"/>
                <a:ea typeface="+mn-ea"/>
              </a:rPr>
              <a:t>03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267" name="Google Shape;3267;p40"/>
          <p:cNvSpPr txBox="1">
            <a:spLocks noGrp="1"/>
          </p:cNvSpPr>
          <p:nvPr>
            <p:ph type="title"/>
          </p:nvPr>
        </p:nvSpPr>
        <p:spPr>
          <a:xfrm>
            <a:off x="2095577" y="2554905"/>
            <a:ext cx="3969953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国际工人运动的发展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68" name="Google Shape;3268;p40"/>
          <p:cNvSpPr txBox="1">
            <a:spLocks noGrp="1"/>
          </p:cNvSpPr>
          <p:nvPr>
            <p:ph type="subTitle" idx="1"/>
          </p:nvPr>
        </p:nvSpPr>
        <p:spPr>
          <a:xfrm>
            <a:off x="1102260" y="3107885"/>
            <a:ext cx="5956585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Development of the International Workers' movement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2" name="Google Shape;3272;p40"/>
          <p:cNvGrpSpPr/>
          <p:nvPr/>
        </p:nvGrpSpPr>
        <p:grpSpPr>
          <a:xfrm>
            <a:off x="871182" y="803550"/>
            <a:ext cx="864522" cy="709660"/>
            <a:chOff x="1214950" y="539500"/>
            <a:chExt cx="1225925" cy="1006325"/>
          </a:xfrm>
        </p:grpSpPr>
        <p:sp>
          <p:nvSpPr>
            <p:cNvPr id="3273" name="Google Shape;3273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0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0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0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0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0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0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7" name="Google Shape;3287;p40"/>
          <p:cNvGrpSpPr/>
          <p:nvPr/>
        </p:nvGrpSpPr>
        <p:grpSpPr>
          <a:xfrm>
            <a:off x="6241117" y="3741511"/>
            <a:ext cx="864522" cy="709660"/>
            <a:chOff x="1214950" y="539500"/>
            <a:chExt cx="1225925" cy="1006325"/>
          </a:xfrm>
        </p:grpSpPr>
        <p:sp>
          <p:nvSpPr>
            <p:cNvPr id="3288" name="Google Shape;3288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0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0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0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0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0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0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2" name="Google Shape;3302;p40"/>
          <p:cNvSpPr/>
          <p:nvPr/>
        </p:nvSpPr>
        <p:spPr>
          <a:xfrm>
            <a:off x="1801095" y="2718369"/>
            <a:ext cx="246900" cy="234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40"/>
          <p:cNvSpPr/>
          <p:nvPr/>
        </p:nvSpPr>
        <p:spPr>
          <a:xfrm>
            <a:off x="5921034" y="2711805"/>
            <a:ext cx="246900" cy="234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124;p36">
            <a:extLst>
              <a:ext uri="{FF2B5EF4-FFF2-40B4-BE49-F238E27FC236}">
                <a16:creationId xmlns:a16="http://schemas.microsoft.com/office/drawing/2014/main" id="{6BD14C5D-70FE-459D-B9E4-6FB0D7EA9C0E}"/>
              </a:ext>
            </a:extLst>
          </p:cNvPr>
          <p:cNvSpPr txBox="1">
            <a:spLocks/>
          </p:cNvSpPr>
          <p:nvPr/>
        </p:nvSpPr>
        <p:spPr>
          <a:xfrm rot="-5400000">
            <a:off x="5836692" y="2405400"/>
            <a:ext cx="4638740" cy="33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fair Display"/>
              <a:buNone/>
              <a:defRPr sz="4500" b="1" i="0" u="none" strike="noStrike" cap="non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b="0">
                <a:solidFill>
                  <a:srgbClr val="FFF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Industrial revolution and the birth of Marxism</a:t>
            </a:r>
            <a:endParaRPr lang="en-US" sz="1500" b="0" dirty="0">
              <a:solidFill>
                <a:srgbClr val="FFF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Google Shape;3125;p36">
            <a:extLst>
              <a:ext uri="{FF2B5EF4-FFF2-40B4-BE49-F238E27FC236}">
                <a16:creationId xmlns:a16="http://schemas.microsoft.com/office/drawing/2014/main" id="{44026E9E-46AF-4852-B04A-862F1F16E766}"/>
              </a:ext>
            </a:extLst>
          </p:cNvPr>
          <p:cNvSpPr txBox="1"/>
          <p:nvPr/>
        </p:nvSpPr>
        <p:spPr>
          <a:xfrm rot="-5400000">
            <a:off x="8046700" y="723542"/>
            <a:ext cx="12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lt1"/>
                </a:solidFill>
                <a:latin typeface="ABeeZee"/>
                <a:ea typeface="ABeeZee"/>
                <a:cs typeface="ABeeZee"/>
                <a:sym typeface="ABeeZee"/>
              </a:rPr>
              <a:t>备课：绍兴一中</a:t>
            </a:r>
            <a:endParaRPr lang="en-US" sz="1200" dirty="0">
              <a:solidFill>
                <a:schemeClr val="l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5" name="Google Shape;3126;p36">
            <a:extLst>
              <a:ext uri="{FF2B5EF4-FFF2-40B4-BE49-F238E27FC236}">
                <a16:creationId xmlns:a16="http://schemas.microsoft.com/office/drawing/2014/main" id="{152AFC10-4F4D-4CA7-8C2B-F922A511C230}"/>
              </a:ext>
            </a:extLst>
          </p:cNvPr>
          <p:cNvSpPr txBox="1"/>
          <p:nvPr/>
        </p:nvSpPr>
        <p:spPr>
          <a:xfrm rot="-5400000">
            <a:off x="7980850" y="2013166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lt1"/>
                </a:solidFill>
                <a:latin typeface="ABeeZee"/>
                <a:ea typeface="ABeeZee"/>
                <a:cs typeface="ABeeZee"/>
                <a:sym typeface="ABeeZee"/>
              </a:rPr>
              <a:t>Unit 5 Lesson 11·</a:t>
            </a:r>
            <a:endParaRPr lang="zh-CN" altLang="en-US" sz="1200" dirty="0">
              <a:solidFill>
                <a:schemeClr val="l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  <p:extLst>
      <p:ext uri="{BB962C8B-B14F-4D97-AF65-F5344CB8AC3E}">
        <p14:creationId xmlns:p14="http://schemas.microsoft.com/office/powerpoint/2010/main" val="301340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521437" y="515646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6615" y="567445"/>
            <a:ext cx="7144912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国际工人协会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的成立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6D67EC-F802-48DE-ADB1-89943ED0E7A3}"/>
              </a:ext>
            </a:extLst>
          </p:cNvPr>
          <p:cNvGrpSpPr/>
          <p:nvPr/>
        </p:nvGrpSpPr>
        <p:grpSpPr>
          <a:xfrm>
            <a:off x="975826" y="1115602"/>
            <a:ext cx="2870590" cy="3276176"/>
            <a:chOff x="1011862" y="1227192"/>
            <a:chExt cx="2870590" cy="3164586"/>
          </a:xfrm>
        </p:grpSpPr>
        <p:pic>
          <p:nvPicPr>
            <p:cNvPr id="19" name="Picture 1028">
              <a:extLst>
                <a:ext uri="{FF2B5EF4-FFF2-40B4-BE49-F238E27FC236}">
                  <a16:creationId xmlns:a16="http://schemas.microsoft.com/office/drawing/2014/main" id="{1A8A8283-57F7-431C-8322-2DAB73F91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862" y="1227192"/>
              <a:ext cx="2870590" cy="31645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029">
              <a:extLst>
                <a:ext uri="{FF2B5EF4-FFF2-40B4-BE49-F238E27FC236}">
                  <a16:creationId xmlns:a16="http://schemas.microsoft.com/office/drawing/2014/main" id="{4A5C6873-045B-4DC3-9496-888888A3B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521" y="3683892"/>
              <a:ext cx="2753272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马克思在国际工人协会成立大会上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0C4F750D-E9E0-4BDF-B4F0-B0D7BA05D4F8}"/>
              </a:ext>
            </a:extLst>
          </p:cNvPr>
          <p:cNvSpPr/>
          <p:nvPr/>
        </p:nvSpPr>
        <p:spPr>
          <a:xfrm>
            <a:off x="4046722" y="1014752"/>
            <a:ext cx="4382236" cy="3477875"/>
          </a:xfrm>
          <a:prstGeom prst="rect">
            <a:avLst/>
          </a:prstGeom>
          <a:ln w="12700" cmpd="sng">
            <a:noFill/>
            <a:prstDash val="solid"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1864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年，国际工人协会在英国伦敦成立，这就是历史上的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“第一国际”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，推动了马克思主义的传播和国际工人运动进入新阶段。马克思是“第一国际”创始人之一和实际上的领袖，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1876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日，第一国际宣布解散。</a:t>
            </a: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后来，在恩格斯的领导下建立了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第二国际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1889–1916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），列宁领导下建立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第三国际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，也叫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共产国际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1919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～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1943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），它们都在国际工人运动史发挥了巨大作用。</a:t>
            </a:r>
          </a:p>
        </p:txBody>
      </p:sp>
    </p:spTree>
    <p:extLst>
      <p:ext uri="{BB962C8B-B14F-4D97-AF65-F5344CB8AC3E}">
        <p14:creationId xmlns:p14="http://schemas.microsoft.com/office/powerpoint/2010/main" val="373332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3" name="Google Shape;3263;p40"/>
          <p:cNvGrpSpPr/>
          <p:nvPr/>
        </p:nvGrpSpPr>
        <p:grpSpPr>
          <a:xfrm>
            <a:off x="3551855" y="1375108"/>
            <a:ext cx="949341" cy="949341"/>
            <a:chOff x="2437875" y="-783375"/>
            <a:chExt cx="877800" cy="877800"/>
          </a:xfrm>
        </p:grpSpPr>
        <p:sp>
          <p:nvSpPr>
            <p:cNvPr id="3264" name="Google Shape;3264;p40"/>
            <p:cNvSpPr/>
            <p:nvPr/>
          </p:nvSpPr>
          <p:spPr>
            <a:xfrm>
              <a:off x="2437875" y="-783375"/>
              <a:ext cx="877800" cy="877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265" name="Google Shape;3265;p40"/>
            <p:cNvSpPr/>
            <p:nvPr/>
          </p:nvSpPr>
          <p:spPr>
            <a:xfrm>
              <a:off x="2487251" y="-733999"/>
              <a:ext cx="779100" cy="7791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sp>
        <p:nvSpPr>
          <p:cNvPr id="3266" name="Google Shape;3266;p40"/>
          <p:cNvSpPr txBox="1">
            <a:spLocks noGrp="1"/>
          </p:cNvSpPr>
          <p:nvPr>
            <p:ph type="title" idx="2"/>
          </p:nvPr>
        </p:nvSpPr>
        <p:spPr>
          <a:xfrm>
            <a:off x="3551025" y="1374278"/>
            <a:ext cx="9510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ea"/>
                <a:ea typeface="+mn-ea"/>
              </a:rPr>
              <a:t>01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267" name="Google Shape;3267;p40"/>
          <p:cNvSpPr txBox="1">
            <a:spLocks noGrp="1"/>
          </p:cNvSpPr>
          <p:nvPr>
            <p:ph type="title"/>
          </p:nvPr>
        </p:nvSpPr>
        <p:spPr>
          <a:xfrm>
            <a:off x="2111101" y="2518271"/>
            <a:ext cx="3969953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3268" name="Google Shape;3268;p40"/>
          <p:cNvSpPr txBox="1">
            <a:spLocks noGrp="1"/>
          </p:cNvSpPr>
          <p:nvPr>
            <p:ph type="subTitle" idx="1"/>
          </p:nvPr>
        </p:nvSpPr>
        <p:spPr>
          <a:xfrm>
            <a:off x="2133057" y="3060464"/>
            <a:ext cx="3668156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birth background of Marxism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2" name="Google Shape;3272;p40"/>
          <p:cNvGrpSpPr/>
          <p:nvPr/>
        </p:nvGrpSpPr>
        <p:grpSpPr>
          <a:xfrm>
            <a:off x="871182" y="803550"/>
            <a:ext cx="864522" cy="709660"/>
            <a:chOff x="1214950" y="539500"/>
            <a:chExt cx="1225925" cy="1006325"/>
          </a:xfrm>
        </p:grpSpPr>
        <p:sp>
          <p:nvSpPr>
            <p:cNvPr id="3273" name="Google Shape;3273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0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0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0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0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0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0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7" name="Google Shape;3287;p40"/>
          <p:cNvGrpSpPr/>
          <p:nvPr/>
        </p:nvGrpSpPr>
        <p:grpSpPr>
          <a:xfrm>
            <a:off x="6241117" y="3741511"/>
            <a:ext cx="864522" cy="709660"/>
            <a:chOff x="1214950" y="539500"/>
            <a:chExt cx="1225925" cy="1006325"/>
          </a:xfrm>
        </p:grpSpPr>
        <p:sp>
          <p:nvSpPr>
            <p:cNvPr id="3288" name="Google Shape;3288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0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0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0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0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0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0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2" name="Google Shape;3302;p40"/>
          <p:cNvSpPr/>
          <p:nvPr/>
        </p:nvSpPr>
        <p:spPr>
          <a:xfrm>
            <a:off x="1816619" y="2681735"/>
            <a:ext cx="246900" cy="234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40"/>
          <p:cNvSpPr/>
          <p:nvPr/>
        </p:nvSpPr>
        <p:spPr>
          <a:xfrm>
            <a:off x="5995536" y="2681735"/>
            <a:ext cx="246900" cy="234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124;p36">
            <a:extLst>
              <a:ext uri="{FF2B5EF4-FFF2-40B4-BE49-F238E27FC236}">
                <a16:creationId xmlns:a16="http://schemas.microsoft.com/office/drawing/2014/main" id="{6BD14C5D-70FE-459D-B9E4-6FB0D7EA9C0E}"/>
              </a:ext>
            </a:extLst>
          </p:cNvPr>
          <p:cNvSpPr txBox="1">
            <a:spLocks/>
          </p:cNvSpPr>
          <p:nvPr/>
        </p:nvSpPr>
        <p:spPr>
          <a:xfrm rot="-5400000">
            <a:off x="5836692" y="2405400"/>
            <a:ext cx="4638740" cy="33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fair Display"/>
              <a:buNone/>
              <a:defRPr sz="4500" b="1" i="0" u="none" strike="noStrike" cap="non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melight"/>
              <a:buNone/>
              <a:defRPr sz="36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b="0">
                <a:solidFill>
                  <a:srgbClr val="FFF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Industrial revolution and the birth of Marxism</a:t>
            </a:r>
            <a:endParaRPr lang="en-US" sz="1500" b="0" dirty="0">
              <a:solidFill>
                <a:srgbClr val="FFF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Google Shape;3125;p36">
            <a:extLst>
              <a:ext uri="{FF2B5EF4-FFF2-40B4-BE49-F238E27FC236}">
                <a16:creationId xmlns:a16="http://schemas.microsoft.com/office/drawing/2014/main" id="{44026E9E-46AF-4852-B04A-862F1F16E766}"/>
              </a:ext>
            </a:extLst>
          </p:cNvPr>
          <p:cNvSpPr txBox="1"/>
          <p:nvPr/>
        </p:nvSpPr>
        <p:spPr>
          <a:xfrm rot="-5400000">
            <a:off x="8046700" y="723542"/>
            <a:ext cx="12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lt1"/>
                </a:solidFill>
                <a:latin typeface="ABeeZee"/>
                <a:ea typeface="ABeeZee"/>
                <a:cs typeface="ABeeZee"/>
                <a:sym typeface="ABeeZee"/>
              </a:rPr>
              <a:t>备课：绍兴一中</a:t>
            </a:r>
            <a:endParaRPr lang="en-US" sz="1200" dirty="0">
              <a:solidFill>
                <a:schemeClr val="l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5" name="Google Shape;3126;p36">
            <a:extLst>
              <a:ext uri="{FF2B5EF4-FFF2-40B4-BE49-F238E27FC236}">
                <a16:creationId xmlns:a16="http://schemas.microsoft.com/office/drawing/2014/main" id="{152AFC10-4F4D-4CA7-8C2B-F922A511C230}"/>
              </a:ext>
            </a:extLst>
          </p:cNvPr>
          <p:cNvSpPr txBox="1"/>
          <p:nvPr/>
        </p:nvSpPr>
        <p:spPr>
          <a:xfrm rot="-5400000">
            <a:off x="7980850" y="2013166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lt1"/>
                </a:solidFill>
                <a:latin typeface="ABeeZee"/>
                <a:ea typeface="ABeeZee"/>
                <a:cs typeface="ABeeZee"/>
                <a:sym typeface="ABeeZee"/>
              </a:rPr>
              <a:t>Unit 5 Lesson 11·</a:t>
            </a:r>
            <a:endParaRPr lang="zh-CN" altLang="en-US" sz="1200" dirty="0">
              <a:solidFill>
                <a:schemeClr val="l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96C21C7-7D78-4E52-9587-927FD8485186}"/>
              </a:ext>
            </a:extLst>
          </p:cNvPr>
          <p:cNvGrpSpPr/>
          <p:nvPr/>
        </p:nvGrpSpPr>
        <p:grpSpPr>
          <a:xfrm>
            <a:off x="703008" y="721156"/>
            <a:ext cx="2753291" cy="3779275"/>
            <a:chOff x="785234" y="1348297"/>
            <a:chExt cx="3614403" cy="601407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0E59C2A-440F-4595-B8A4-72BE88731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3" t="6259" r="9770" b="5731"/>
            <a:stretch/>
          </p:blipFill>
          <p:spPr>
            <a:xfrm>
              <a:off x="1164571" y="1348297"/>
              <a:ext cx="3018605" cy="49855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AE75743-A5B1-4C1A-8E12-9EEA710CB6F7}"/>
                </a:ext>
              </a:extLst>
            </p:cNvPr>
            <p:cNvSpPr txBox="1"/>
            <p:nvPr/>
          </p:nvSpPr>
          <p:spPr>
            <a:xfrm>
              <a:off x="785234" y="6333844"/>
              <a:ext cx="3614403" cy="1028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r>
                <a:rPr lang="zh-CN" altLang="en-US" sz="1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世纪中后期八次出国考察的大清外交官张德彝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6CC536-F4FC-45C8-9EEF-231BDC5DA51F}"/>
              </a:ext>
            </a:extLst>
          </p:cNvPr>
          <p:cNvGrpSpPr/>
          <p:nvPr/>
        </p:nvGrpSpPr>
        <p:grpSpPr>
          <a:xfrm>
            <a:off x="3482128" y="682112"/>
            <a:ext cx="4867653" cy="3779275"/>
            <a:chOff x="676757" y="1097695"/>
            <a:chExt cx="7790485" cy="1252840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DB9EB81-BC23-4F07-AA60-E6BD309BC4F6}"/>
                </a:ext>
              </a:extLst>
            </p:cNvPr>
            <p:cNvGrpSpPr/>
            <p:nvPr/>
          </p:nvGrpSpPr>
          <p:grpSpPr>
            <a:xfrm>
              <a:off x="676757" y="1097695"/>
              <a:ext cx="7790485" cy="1252840"/>
              <a:chOff x="1194667" y="1216239"/>
              <a:chExt cx="6617332" cy="2803475"/>
            </a:xfrm>
          </p:grpSpPr>
          <p:sp>
            <p:nvSpPr>
              <p:cNvPr id="46" name="任意多边形 9">
                <a:extLst>
                  <a:ext uri="{FF2B5EF4-FFF2-40B4-BE49-F238E27FC236}">
                    <a16:creationId xmlns:a16="http://schemas.microsoft.com/office/drawing/2014/main" id="{98966923-2BF9-419C-9539-942F4E41C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667" y="1216239"/>
                <a:ext cx="6617332" cy="2803475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050" dirty="0"/>
              </a:p>
            </p:txBody>
          </p:sp>
          <p:sp>
            <p:nvSpPr>
              <p:cNvPr id="47" name="任意多边形 10">
                <a:extLst>
                  <a:ext uri="{FF2B5EF4-FFF2-40B4-BE49-F238E27FC236}">
                    <a16:creationId xmlns:a16="http://schemas.microsoft.com/office/drawing/2014/main" id="{0844E20D-011C-4123-AB44-DD66E06F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8671" y="1369738"/>
                <a:ext cx="6074495" cy="2522300"/>
              </a:xfrm>
              <a:custGeom>
                <a:avLst/>
                <a:gdLst>
                  <a:gd name="T0" fmla="*/ 380109 w 8817618"/>
                  <a:gd name="T1" fmla="*/ 0 h 2876550"/>
                  <a:gd name="T2" fmla="*/ 7803137 w 8817618"/>
                  <a:gd name="T3" fmla="*/ 0 h 2876550"/>
                  <a:gd name="T4" fmla="*/ 7833009 w 8817618"/>
                  <a:gd name="T5" fmla="*/ 126717 h 2876550"/>
                  <a:gd name="T6" fmla="*/ 8183249 w 8817618"/>
                  <a:gd name="T7" fmla="*/ 325546 h 2876550"/>
                  <a:gd name="T8" fmla="*/ 8183249 w 8817618"/>
                  <a:gd name="T9" fmla="*/ 1929681 h 2876550"/>
                  <a:gd name="T10" fmla="*/ 7803137 w 8817618"/>
                  <a:gd name="T11" fmla="*/ 2255226 h 2876550"/>
                  <a:gd name="T12" fmla="*/ 7810485 w 8817618"/>
                  <a:gd name="T13" fmla="*/ 2286394 h 2876550"/>
                  <a:gd name="T14" fmla="*/ 372761 w 8817618"/>
                  <a:gd name="T15" fmla="*/ 2286394 h 2876550"/>
                  <a:gd name="T16" fmla="*/ 380108 w 8817618"/>
                  <a:gd name="T17" fmla="*/ 2255226 h 2876550"/>
                  <a:gd name="T18" fmla="*/ 76604 w 8817618"/>
                  <a:gd name="T19" fmla="*/ 1936295 h 2876550"/>
                  <a:gd name="T20" fmla="*/ 0 w 8817618"/>
                  <a:gd name="T21" fmla="*/ 1929681 h 2876550"/>
                  <a:gd name="T22" fmla="*/ 0 w 8817618"/>
                  <a:gd name="T23" fmla="*/ 325546 h 2876550"/>
                  <a:gd name="T24" fmla="*/ 380109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817618"/>
                  <a:gd name="T40" fmla="*/ 0 h 2876550"/>
                  <a:gd name="T41" fmla="*/ 8817618 w 8817618"/>
                  <a:gd name="T42" fmla="*/ 2876550 h 287655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E44B580-5DBE-4393-A939-1FD31058B36D}"/>
                </a:ext>
              </a:extLst>
            </p:cNvPr>
            <p:cNvSpPr txBox="1"/>
            <p:nvPr/>
          </p:nvSpPr>
          <p:spPr>
            <a:xfrm>
              <a:off x="999338" y="1191567"/>
              <a:ext cx="6973199" cy="1101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“午后有红头党数万，围守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巴里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提督公署，声言要改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红头民政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。”</a:t>
              </a:r>
            </a:p>
            <a:p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“闻昨夜叛勇已入巴里，至王宫左万洞坊之铜柱下，约千万人，哗言鼓噪</a:t>
              </a:r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各官畏惧皆避，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巴里遂无主矣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。”</a:t>
              </a:r>
            </a:p>
            <a:p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“其被获叛勇二万馀人，女皆载以大车，男皆携手而行，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有俯而泣者，有仰而笑者，情殊可怜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。”</a:t>
              </a:r>
            </a:p>
            <a:p>
              <a:pPr algn="r"/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张德彝</a:t>
              </a:r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随使法国记</a:t>
              </a:r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endParaRPr lang="zh-CN" altLang="en-US" sz="21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0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836231" y="684909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1409" y="736708"/>
            <a:ext cx="3005640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solidFill>
                  <a:srgbClr val="7A58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巴黎公社运动：背景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69611F-7DAE-4B42-9DF9-0D649E6932B6}"/>
              </a:ext>
            </a:extLst>
          </p:cNvPr>
          <p:cNvSpPr/>
          <p:nvPr/>
        </p:nvSpPr>
        <p:spPr>
          <a:xfrm>
            <a:off x="681478" y="1386108"/>
            <a:ext cx="1449952" cy="70290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3D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1870</a:t>
            </a:r>
            <a:r>
              <a:rPr lang="zh-CN" altLang="en-US" sz="2000" dirty="0">
                <a:solidFill>
                  <a:srgbClr val="FFF3D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000" dirty="0">
              <a:solidFill>
                <a:srgbClr val="FFF3D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FFF3D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普法战争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654AEE4-AAED-4DD0-82B2-7F4AB8A9EC24}"/>
              </a:ext>
            </a:extLst>
          </p:cNvPr>
          <p:cNvGrpSpPr/>
          <p:nvPr/>
        </p:nvGrpSpPr>
        <p:grpSpPr>
          <a:xfrm>
            <a:off x="4396942" y="3332132"/>
            <a:ext cx="1735265" cy="856456"/>
            <a:chOff x="4389447" y="3339627"/>
            <a:chExt cx="1735265" cy="856456"/>
          </a:xfrm>
        </p:grpSpPr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F93B1B16-1ED8-4182-93AD-520338CB3102}"/>
                </a:ext>
              </a:extLst>
            </p:cNvPr>
            <p:cNvSpPr/>
            <p:nvPr/>
          </p:nvSpPr>
          <p:spPr>
            <a:xfrm rot="5400000">
              <a:off x="5101802" y="3131008"/>
              <a:ext cx="229917" cy="647155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106">
              <a:extLst>
                <a:ext uri="{FF2B5EF4-FFF2-40B4-BE49-F238E27FC236}">
                  <a16:creationId xmlns:a16="http://schemas.microsoft.com/office/drawing/2014/main" id="{04DBFADF-4AB8-4DC3-A1AE-E0AB93CD9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47" y="3611328"/>
              <a:ext cx="1735265" cy="58475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r>
                <a:rPr lang="zh-CN" altLang="en-US" sz="2000" dirty="0">
                  <a:solidFill>
                    <a:srgbClr val="FDFBE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对内镇压</a:t>
              </a:r>
            </a:p>
          </p:txBody>
        </p:sp>
      </p:grpSp>
      <p:sp>
        <p:nvSpPr>
          <p:cNvPr id="58" name="AutoShape 9">
            <a:extLst>
              <a:ext uri="{FF2B5EF4-FFF2-40B4-BE49-F238E27FC236}">
                <a16:creationId xmlns:a16="http://schemas.microsoft.com/office/drawing/2014/main" id="{9341F391-DDD4-4086-BE0C-BD0558459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916" y="1195857"/>
            <a:ext cx="2127714" cy="784922"/>
          </a:xfrm>
          <a:prstGeom prst="cloudCallout">
            <a:avLst>
              <a:gd name="adj1" fmla="val -58808"/>
              <a:gd name="adj2" fmla="val 121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1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激化民族矛盾</a:t>
            </a:r>
            <a:endParaRPr lang="zh-CN" altLang="en-US" sz="105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AutoShape 19">
            <a:extLst>
              <a:ext uri="{FF2B5EF4-FFF2-40B4-BE49-F238E27FC236}">
                <a16:creationId xmlns:a16="http://schemas.microsoft.com/office/drawing/2014/main" id="{FCE5B604-0AEF-4ECB-9B0E-FE2A7E129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917" y="3503749"/>
            <a:ext cx="2180179" cy="784922"/>
          </a:xfrm>
          <a:prstGeom prst="cloudCallout">
            <a:avLst>
              <a:gd name="adj1" fmla="val -55837"/>
              <a:gd name="adj2" fmla="val 761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1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激化阶级矛盾</a:t>
            </a:r>
            <a:endParaRPr lang="zh-CN" altLang="en-US" sz="105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544DB80-E5D7-409B-8F1D-BF2FBB0E246B}"/>
              </a:ext>
            </a:extLst>
          </p:cNvPr>
          <p:cNvGrpSpPr/>
          <p:nvPr/>
        </p:nvGrpSpPr>
        <p:grpSpPr>
          <a:xfrm>
            <a:off x="6365007" y="2135583"/>
            <a:ext cx="1883666" cy="1286216"/>
            <a:chOff x="6357512" y="2143078"/>
            <a:chExt cx="1883666" cy="1286216"/>
          </a:xfrm>
        </p:grpSpPr>
        <p:sp>
          <p:nvSpPr>
            <p:cNvPr id="60" name="箭头: 右 59">
              <a:extLst>
                <a:ext uri="{FF2B5EF4-FFF2-40B4-BE49-F238E27FC236}">
                  <a16:creationId xmlns:a16="http://schemas.microsoft.com/office/drawing/2014/main" id="{E9781484-11AA-4A3E-B3BD-593B2042C94E}"/>
                </a:ext>
              </a:extLst>
            </p:cNvPr>
            <p:cNvSpPr/>
            <p:nvPr/>
          </p:nvSpPr>
          <p:spPr>
            <a:xfrm>
              <a:off x="6357512" y="2390178"/>
              <a:ext cx="243533" cy="64715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AFAEC07-08F8-48E3-BA8D-8FD26A94B5C9}"/>
                </a:ext>
              </a:extLst>
            </p:cNvPr>
            <p:cNvGrpSpPr/>
            <p:nvPr/>
          </p:nvGrpSpPr>
          <p:grpSpPr>
            <a:xfrm>
              <a:off x="6629362" y="2143078"/>
              <a:ext cx="1611816" cy="1286216"/>
              <a:chOff x="6596342" y="1548132"/>
              <a:chExt cx="1611816" cy="1286216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2F6BB981-688D-42A7-A8B5-DA8C60D51A0E}"/>
                  </a:ext>
                </a:extLst>
              </p:cNvPr>
              <p:cNvGrpSpPr/>
              <p:nvPr/>
            </p:nvGrpSpPr>
            <p:grpSpPr>
              <a:xfrm rot="861508">
                <a:off x="6596342" y="1548132"/>
                <a:ext cx="1590055" cy="1286216"/>
                <a:chOff x="6789842" y="1613987"/>
                <a:chExt cx="1226957" cy="1087250"/>
              </a:xfrm>
            </p:grpSpPr>
            <p:sp>
              <p:nvSpPr>
                <p:cNvPr id="63" name="Line 17">
                  <a:extLst>
                    <a:ext uri="{FF2B5EF4-FFF2-40B4-BE49-F238E27FC236}">
                      <a16:creationId xmlns:a16="http://schemas.microsoft.com/office/drawing/2014/main" id="{7E4822BB-3BAD-490B-AB2D-6E6D580770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28862">
                  <a:off x="6789842" y="1884034"/>
                  <a:ext cx="351133" cy="817203"/>
                </a:xfrm>
                <a:prstGeom prst="line">
                  <a:avLst/>
                </a:prstGeom>
                <a:noFill/>
                <a:ln w="76200">
                  <a:solidFill>
                    <a:srgbClr val="FF000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200" dirty="0"/>
                </a:p>
              </p:txBody>
            </p:sp>
            <p:sp>
              <p:nvSpPr>
                <p:cNvPr id="62" name="AutoShape 16">
                  <a:extLst>
                    <a:ext uri="{FF2B5EF4-FFF2-40B4-BE49-F238E27FC236}">
                      <a16:creationId xmlns:a16="http://schemas.microsoft.com/office/drawing/2014/main" id="{97C8BA3D-1732-4105-9882-62DDE4BE0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0328056">
                  <a:off x="6882073" y="1613987"/>
                  <a:ext cx="1134726" cy="816091"/>
                </a:xfrm>
                <a:prstGeom prst="doubleWave">
                  <a:avLst>
                    <a:gd name="adj1" fmla="val 6500"/>
                    <a:gd name="adj2" fmla="val 0"/>
                  </a:avLst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endParaRPr lang="zh-CN" altLang="en-US" sz="2200"/>
                </a:p>
              </p:txBody>
            </p:sp>
          </p:grp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AFCEBE99-BD96-4F81-837D-676E3208F31F}"/>
                  </a:ext>
                </a:extLst>
              </p:cNvPr>
              <p:cNvSpPr txBox="1"/>
              <p:nvPr/>
            </p:nvSpPr>
            <p:spPr>
              <a:xfrm>
                <a:off x="6769922" y="1664165"/>
                <a:ext cx="143823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2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1871</a:t>
                </a:r>
                <a:r>
                  <a:rPr lang="zh-CN" altLang="en-US" sz="22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  <a:endParaRPr lang="en-US" altLang="zh-CN" sz="2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2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巴黎公社</a:t>
                </a: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48E38B-EBA6-4AC3-B39B-FBC463568C5B}"/>
              </a:ext>
            </a:extLst>
          </p:cNvPr>
          <p:cNvGrpSpPr/>
          <p:nvPr/>
        </p:nvGrpSpPr>
        <p:grpSpPr>
          <a:xfrm>
            <a:off x="2212989" y="1386108"/>
            <a:ext cx="1684984" cy="702905"/>
            <a:chOff x="2205494" y="1416088"/>
            <a:chExt cx="1684984" cy="70290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19BCEC7-3A8D-4364-904C-4D18333F429F}"/>
                </a:ext>
              </a:extLst>
            </p:cNvPr>
            <p:cNvSpPr/>
            <p:nvPr/>
          </p:nvSpPr>
          <p:spPr>
            <a:xfrm>
              <a:off x="2431961" y="1416088"/>
              <a:ext cx="1458517" cy="702905"/>
            </a:xfrm>
            <a:prstGeom prst="rect">
              <a:avLst/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FFF3D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法兰西第二帝国崩溃</a:t>
              </a:r>
            </a:p>
          </p:txBody>
        </p:sp>
        <p:sp>
          <p:nvSpPr>
            <p:cNvPr id="75" name="箭头: 右 74">
              <a:extLst>
                <a:ext uri="{FF2B5EF4-FFF2-40B4-BE49-F238E27FC236}">
                  <a16:creationId xmlns:a16="http://schemas.microsoft.com/office/drawing/2014/main" id="{8B56F8D0-48CA-49DB-80EE-1EF576FEE56E}"/>
                </a:ext>
              </a:extLst>
            </p:cNvPr>
            <p:cNvSpPr/>
            <p:nvPr/>
          </p:nvSpPr>
          <p:spPr>
            <a:xfrm>
              <a:off x="2205494" y="1443962"/>
              <a:ext cx="159723" cy="647155"/>
            </a:xfrm>
            <a:prstGeom prst="rightArrow">
              <a:avLst/>
            </a:prstGeom>
            <a:solidFill>
              <a:srgbClr val="7A583E"/>
            </a:solidFill>
            <a:ln>
              <a:solidFill>
                <a:srgbClr val="7A583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D98D5E8-5641-4AF4-BB78-C293F64DC806}"/>
              </a:ext>
            </a:extLst>
          </p:cNvPr>
          <p:cNvGrpSpPr/>
          <p:nvPr/>
        </p:nvGrpSpPr>
        <p:grpSpPr>
          <a:xfrm>
            <a:off x="721445" y="2252369"/>
            <a:ext cx="3176528" cy="1927352"/>
            <a:chOff x="713950" y="2259864"/>
            <a:chExt cx="3176528" cy="1927352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68C88C69-365A-4030-8831-6B534227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6" t="758" r="995" b="1439"/>
            <a:stretch>
              <a:fillRect/>
            </a:stretch>
          </p:blipFill>
          <p:spPr>
            <a:xfrm>
              <a:off x="713950" y="2259864"/>
              <a:ext cx="3176528" cy="192735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5FE0B5E-B3FF-41F7-8C7A-4851CAE49E23}"/>
                </a:ext>
              </a:extLst>
            </p:cNvPr>
            <p:cNvSpPr txBox="1"/>
            <p:nvPr/>
          </p:nvSpPr>
          <p:spPr>
            <a:xfrm>
              <a:off x="2416971" y="2264387"/>
              <a:ext cx="1463582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pPr algn="ctr" eaLnBrk="1" hangingPunct="1">
                <a:buFont typeface="Arial" pitchFamily="34" charset="0"/>
                <a:buNone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普法战争形势图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CC4CBF7-498C-4FEA-95A9-4C7A59B9B04B}"/>
              </a:ext>
            </a:extLst>
          </p:cNvPr>
          <p:cNvGrpSpPr/>
          <p:nvPr/>
        </p:nvGrpSpPr>
        <p:grpSpPr>
          <a:xfrm>
            <a:off x="3979168" y="2208836"/>
            <a:ext cx="2229799" cy="1007209"/>
            <a:chOff x="3971673" y="2216331"/>
            <a:chExt cx="2229799" cy="1007209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1196482-F25B-4A1D-8308-4F7058229F8A}"/>
                </a:ext>
              </a:extLst>
            </p:cNvPr>
            <p:cNvSpPr/>
            <p:nvPr/>
          </p:nvSpPr>
          <p:spPr>
            <a:xfrm>
              <a:off x="4232052" y="2216331"/>
              <a:ext cx="1969420" cy="100720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FFF3D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建立法兰西</a:t>
              </a:r>
              <a:endParaRPr lang="en-US" altLang="zh-CN" sz="2000" dirty="0">
                <a:solidFill>
                  <a:srgbClr val="FFF3D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FFF3D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第三共和国</a:t>
              </a:r>
              <a:endParaRPr lang="en-US" altLang="zh-CN" sz="2000" dirty="0">
                <a:solidFill>
                  <a:srgbClr val="FFF3D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FFF3D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（资产阶级政府）</a:t>
              </a:r>
            </a:p>
          </p:txBody>
        </p:sp>
        <p:sp>
          <p:nvSpPr>
            <p:cNvPr id="77" name="箭头: 右 76">
              <a:extLst>
                <a:ext uri="{FF2B5EF4-FFF2-40B4-BE49-F238E27FC236}">
                  <a16:creationId xmlns:a16="http://schemas.microsoft.com/office/drawing/2014/main" id="{B3A5589F-63A5-4F88-BC92-A4FC39E0C96F}"/>
                </a:ext>
              </a:extLst>
            </p:cNvPr>
            <p:cNvSpPr/>
            <p:nvPr/>
          </p:nvSpPr>
          <p:spPr>
            <a:xfrm>
              <a:off x="3971673" y="2355999"/>
              <a:ext cx="220002" cy="647155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FD0E245-7103-4CB1-845A-F4E27A0BDDC0}"/>
              </a:ext>
            </a:extLst>
          </p:cNvPr>
          <p:cNvGrpSpPr/>
          <p:nvPr/>
        </p:nvGrpSpPr>
        <p:grpSpPr>
          <a:xfrm>
            <a:off x="4356624" y="1236293"/>
            <a:ext cx="1735265" cy="893607"/>
            <a:chOff x="4349129" y="1243788"/>
            <a:chExt cx="1735265" cy="893607"/>
          </a:xfrm>
        </p:grpSpPr>
        <p:sp>
          <p:nvSpPr>
            <p:cNvPr id="48" name="椭圆 106">
              <a:extLst>
                <a:ext uri="{FF2B5EF4-FFF2-40B4-BE49-F238E27FC236}">
                  <a16:creationId xmlns:a16="http://schemas.microsoft.com/office/drawing/2014/main" id="{48C95DFD-DD51-4257-93DD-51A6CAD10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9129" y="1243788"/>
              <a:ext cx="1735265" cy="58475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r>
                <a:rPr lang="zh-CN" altLang="en-US" sz="2000" dirty="0">
                  <a:solidFill>
                    <a:srgbClr val="FDFBE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对外卖国</a:t>
              </a:r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05225004-84DB-46AB-8112-8D76EB91C2D1}"/>
                </a:ext>
              </a:extLst>
            </p:cNvPr>
            <p:cNvSpPr/>
            <p:nvPr/>
          </p:nvSpPr>
          <p:spPr>
            <a:xfrm rot="16200000">
              <a:off x="5101802" y="1698859"/>
              <a:ext cx="229917" cy="647155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31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 animBg="1"/>
      <p:bldP spid="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431102" y="496192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412" y="535754"/>
            <a:ext cx="3080591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solidFill>
                  <a:srgbClr val="7A58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巴黎公社运动：内容</a:t>
            </a:r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43738441-49CC-4C4C-9528-5785CAA699BC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1508392"/>
              </p:ext>
            </p:extLst>
          </p:nvPr>
        </p:nvGraphicFramePr>
        <p:xfrm>
          <a:off x="792133" y="1031975"/>
          <a:ext cx="4654797" cy="344258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31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3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具体措施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政权</a:t>
                      </a:r>
                      <a:endParaRPr lang="en-US" altLang="zh-CN" sz="2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建设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A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dirty="0"/>
                    </a:p>
                    <a:p>
                      <a:pPr algn="ctr">
                        <a:buNone/>
                      </a:pPr>
                      <a:endParaRPr lang="en-US" altLang="zh-CN" sz="2000" dirty="0"/>
                    </a:p>
                    <a:p>
                      <a:pPr algn="ctr">
                        <a:buNone/>
                      </a:pP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18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经济</a:t>
                      </a:r>
                      <a:endParaRPr lang="en-US" altLang="zh-CN" sz="2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A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630441"/>
                  </a:ext>
                </a:extLst>
              </a:tr>
            </a:tbl>
          </a:graphicData>
        </a:graphic>
      </p:graphicFrame>
      <p:sp>
        <p:nvSpPr>
          <p:cNvPr id="46" name="文本框 45">
            <a:extLst>
              <a:ext uri="{FF2B5EF4-FFF2-40B4-BE49-F238E27FC236}">
                <a16:creationId xmlns:a16="http://schemas.microsoft.com/office/drawing/2014/main" id="{1A0BE621-6D47-4063-8179-E2D587A8BF2E}"/>
              </a:ext>
            </a:extLst>
          </p:cNvPr>
          <p:cNvSpPr txBox="1"/>
          <p:nvPr/>
        </p:nvSpPr>
        <p:spPr>
          <a:xfrm>
            <a:off x="1456669" y="1393748"/>
            <a:ext cx="3990261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①打碎旧的国家机器，建立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立法与行政合一</a:t>
            </a: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政权机关和司法机构</a:t>
            </a: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②废除旧军队和旧警察，代之以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国民自卫军</a:t>
            </a: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治安委员会</a:t>
            </a: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19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③人民有权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监督和罢免</a:t>
            </a: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选举</a:t>
            </a: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产生的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公职人员</a:t>
            </a: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，所有公职人员的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工资</a:t>
            </a: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不得超过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熟练工人的工资</a:t>
            </a: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36C2213-8227-4FD2-961E-AB86C8242C92}"/>
              </a:ext>
            </a:extLst>
          </p:cNvPr>
          <p:cNvSpPr txBox="1"/>
          <p:nvPr/>
        </p:nvSpPr>
        <p:spPr>
          <a:xfrm>
            <a:off x="1456669" y="3538894"/>
            <a:ext cx="3990261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④没收逃亡资本家的工厂，并交给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工人合作社</a:t>
            </a: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管理；</a:t>
            </a:r>
            <a:endParaRPr lang="en-US" altLang="zh-CN" sz="19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⑤实行</a:t>
            </a:r>
            <a:r>
              <a:rPr lang="zh-CN" altLang="en-US" sz="19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八小时工作日</a:t>
            </a:r>
            <a:r>
              <a:rPr lang="zh-CN" altLang="en-US" sz="19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；等等。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E7D5C6-7A3D-4664-976E-ADF54EE2963B}"/>
              </a:ext>
            </a:extLst>
          </p:cNvPr>
          <p:cNvGrpSpPr/>
          <p:nvPr/>
        </p:nvGrpSpPr>
        <p:grpSpPr>
          <a:xfrm>
            <a:off x="5633942" y="1031975"/>
            <a:ext cx="3005879" cy="2502007"/>
            <a:chOff x="5635937" y="1066329"/>
            <a:chExt cx="3005879" cy="2502007"/>
          </a:xfrm>
        </p:grpSpPr>
        <p:pic>
          <p:nvPicPr>
            <p:cNvPr id="51" name="Picture 7" descr="凡尔赛分子在贝尔—拉雪兹墓地枪杀公社战士">
              <a:extLst>
                <a:ext uri="{FF2B5EF4-FFF2-40B4-BE49-F238E27FC236}">
                  <a16:creationId xmlns:a16="http://schemas.microsoft.com/office/drawing/2014/main" id="{9C814F74-6B84-41D4-9E04-1327054F4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937" y="1066329"/>
              <a:ext cx="2833492" cy="2502007"/>
            </a:xfrm>
            <a:prstGeom prst="rect">
              <a:avLst/>
            </a:prstGeom>
            <a:noFill/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Text Box 10">
              <a:extLst>
                <a:ext uri="{FF2B5EF4-FFF2-40B4-BE49-F238E27FC236}">
                  <a16:creationId xmlns:a16="http://schemas.microsoft.com/office/drawing/2014/main" id="{58003F7C-CDCC-4EED-85BA-613E3DB8DD9D}"/>
                </a:ext>
              </a:extLst>
            </p:cNvPr>
            <p:cNvSpPr txBox="1"/>
            <p:nvPr/>
          </p:nvSpPr>
          <p:spPr>
            <a:xfrm>
              <a:off x="5954992" y="3085303"/>
              <a:ext cx="2686824" cy="40011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anchor="t">
              <a:spAutoFit/>
            </a:bodyPr>
            <a:lstStyle/>
            <a:p>
              <a:r>
                <a:rPr lang="zh-CN" altLang="en-US" sz="20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拉雪兹公墓的屠杀</a:t>
              </a: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20612240-ACFF-497C-850C-86C2F7EB90F5}"/>
              </a:ext>
            </a:extLst>
          </p:cNvPr>
          <p:cNvSpPr/>
          <p:nvPr/>
        </p:nvSpPr>
        <p:spPr>
          <a:xfrm>
            <a:off x="5633942" y="3637861"/>
            <a:ext cx="375119" cy="737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6CEC3D4-DEF8-46E5-8885-9A7B9776FC82}"/>
              </a:ext>
            </a:extLst>
          </p:cNvPr>
          <p:cNvSpPr txBox="1"/>
          <p:nvPr/>
        </p:nvSpPr>
        <p:spPr>
          <a:xfrm>
            <a:off x="6025486" y="3561977"/>
            <a:ext cx="2509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1871年5月28日，巴黎公社被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法国资产阶级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普鲁士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联合扼杀。</a:t>
            </a:r>
          </a:p>
        </p:txBody>
      </p:sp>
    </p:spTree>
    <p:extLst>
      <p:ext uri="{BB962C8B-B14F-4D97-AF65-F5344CB8AC3E}">
        <p14:creationId xmlns:p14="http://schemas.microsoft.com/office/powerpoint/2010/main" val="243603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431102" y="496192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412" y="535754"/>
            <a:ext cx="3080591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solidFill>
                  <a:srgbClr val="7A58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巴黎公社运动：评价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281987F-5B0E-4793-95C9-425773AF50F2}"/>
              </a:ext>
            </a:extLst>
          </p:cNvPr>
          <p:cNvGrpSpPr/>
          <p:nvPr/>
        </p:nvGrpSpPr>
        <p:grpSpPr>
          <a:xfrm>
            <a:off x="605973" y="959779"/>
            <a:ext cx="7975896" cy="3049781"/>
            <a:chOff x="676757" y="1097695"/>
            <a:chExt cx="7790485" cy="125284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A8AE985-2DDB-4847-AC73-84D44A772D29}"/>
                </a:ext>
              </a:extLst>
            </p:cNvPr>
            <p:cNvGrpSpPr/>
            <p:nvPr/>
          </p:nvGrpSpPr>
          <p:grpSpPr>
            <a:xfrm>
              <a:off x="676757" y="1097695"/>
              <a:ext cx="7790485" cy="1252840"/>
              <a:chOff x="1194667" y="1216239"/>
              <a:chExt cx="6617332" cy="2803475"/>
            </a:xfrm>
          </p:grpSpPr>
          <p:sp>
            <p:nvSpPr>
              <p:cNvPr id="47" name="任意多边形 9">
                <a:extLst>
                  <a:ext uri="{FF2B5EF4-FFF2-40B4-BE49-F238E27FC236}">
                    <a16:creationId xmlns:a16="http://schemas.microsoft.com/office/drawing/2014/main" id="{4992EBD3-8F24-4F7D-B876-A62519F61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667" y="1216239"/>
                <a:ext cx="6617332" cy="2803475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050" dirty="0"/>
              </a:p>
            </p:txBody>
          </p:sp>
          <p:sp>
            <p:nvSpPr>
              <p:cNvPr id="48" name="任意多边形 10">
                <a:extLst>
                  <a:ext uri="{FF2B5EF4-FFF2-40B4-BE49-F238E27FC236}">
                    <a16:creationId xmlns:a16="http://schemas.microsoft.com/office/drawing/2014/main" id="{7434FCA7-F1E3-4C85-88F4-211D6C7F5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377" y="1369738"/>
                <a:ext cx="6288179" cy="2522300"/>
              </a:xfrm>
              <a:custGeom>
                <a:avLst/>
                <a:gdLst>
                  <a:gd name="T0" fmla="*/ 380109 w 8817618"/>
                  <a:gd name="T1" fmla="*/ 0 h 2876550"/>
                  <a:gd name="T2" fmla="*/ 7803137 w 8817618"/>
                  <a:gd name="T3" fmla="*/ 0 h 2876550"/>
                  <a:gd name="T4" fmla="*/ 7833009 w 8817618"/>
                  <a:gd name="T5" fmla="*/ 126717 h 2876550"/>
                  <a:gd name="T6" fmla="*/ 8183249 w 8817618"/>
                  <a:gd name="T7" fmla="*/ 325546 h 2876550"/>
                  <a:gd name="T8" fmla="*/ 8183249 w 8817618"/>
                  <a:gd name="T9" fmla="*/ 1929681 h 2876550"/>
                  <a:gd name="T10" fmla="*/ 7803137 w 8817618"/>
                  <a:gd name="T11" fmla="*/ 2255226 h 2876550"/>
                  <a:gd name="T12" fmla="*/ 7810485 w 8817618"/>
                  <a:gd name="T13" fmla="*/ 2286394 h 2876550"/>
                  <a:gd name="T14" fmla="*/ 372761 w 8817618"/>
                  <a:gd name="T15" fmla="*/ 2286394 h 2876550"/>
                  <a:gd name="T16" fmla="*/ 380108 w 8817618"/>
                  <a:gd name="T17" fmla="*/ 2255226 h 2876550"/>
                  <a:gd name="T18" fmla="*/ 76604 w 8817618"/>
                  <a:gd name="T19" fmla="*/ 1936295 h 2876550"/>
                  <a:gd name="T20" fmla="*/ 0 w 8817618"/>
                  <a:gd name="T21" fmla="*/ 1929681 h 2876550"/>
                  <a:gd name="T22" fmla="*/ 0 w 8817618"/>
                  <a:gd name="T23" fmla="*/ 325546 h 2876550"/>
                  <a:gd name="T24" fmla="*/ 380109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817618"/>
                  <a:gd name="T40" fmla="*/ 0 h 2876550"/>
                  <a:gd name="T41" fmla="*/ 8817618 w 8817618"/>
                  <a:gd name="T42" fmla="*/ 2876550 h 287655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B367119-4C8D-4299-A48F-0E08F76077C2}"/>
                </a:ext>
              </a:extLst>
            </p:cNvPr>
            <p:cNvSpPr txBox="1"/>
            <p:nvPr/>
          </p:nvSpPr>
          <p:spPr>
            <a:xfrm>
              <a:off x="1063294" y="1175713"/>
              <a:ext cx="6905139" cy="1128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19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世纪</a:t>
              </a:r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70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年代初的法国，尚处于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资本主义的“青年时代”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，小生产仍占绝对的优势，经济发展的状况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还没有成熟到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可以铲除资本主义生产方式程度。</a:t>
              </a:r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吴于廑、齐世荣主编</a:t>
              </a:r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世界近代史</a:t>
              </a:r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</a:p>
            <a:p>
              <a:pPr>
                <a:lnSpc>
                  <a:spcPts val="2300"/>
                </a:lnSpc>
              </a:pP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凡尔赛的敌人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当时具有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先进的军队和武器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，国民自卫军怎么抵得过呢。另外，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工人阶级在政治上并不不成熟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没有无产阶级政党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的领导。巴黎公社的领导人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都不是马克思主义者</a:t>
              </a:r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在一个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农民的国度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中，无产阶级</a:t>
              </a:r>
              <a:r>
                <a:rPr lang="zh-CN" altLang="en-US" sz="21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革命的独唱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，就会变成哀歌。 。</a:t>
              </a:r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——《</a:t>
              </a:r>
              <a:r>
                <a:rPr lang="zh-CN" altLang="en-US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欧洲十八、 十九世纪史</a:t>
              </a:r>
              <a:r>
                <a:rPr lang="en-US" altLang="zh-CN" sz="21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endParaRPr lang="zh-CN" altLang="en-US" sz="21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03C20-4A23-4A1D-866C-ECB70F143DD3}"/>
              </a:ext>
            </a:extLst>
          </p:cNvPr>
          <p:cNvGrpSpPr/>
          <p:nvPr/>
        </p:nvGrpSpPr>
        <p:grpSpPr>
          <a:xfrm>
            <a:off x="986719" y="4093490"/>
            <a:ext cx="7995178" cy="406644"/>
            <a:chOff x="986719" y="4093490"/>
            <a:chExt cx="7995178" cy="406644"/>
          </a:xfrm>
          <a:solidFill>
            <a:srgbClr val="553D2A"/>
          </a:solidFill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2CF523D-1ADC-4301-9E17-B72E45887BCE}"/>
                </a:ext>
              </a:extLst>
            </p:cNvPr>
            <p:cNvGrpSpPr/>
            <p:nvPr/>
          </p:nvGrpSpPr>
          <p:grpSpPr bwMode="auto">
            <a:xfrm>
              <a:off x="986719" y="4093490"/>
              <a:ext cx="1712567" cy="394360"/>
              <a:chOff x="709357" y="2929559"/>
              <a:chExt cx="2149210" cy="441176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Freeform 60">
                <a:extLst>
                  <a:ext uri="{FF2B5EF4-FFF2-40B4-BE49-F238E27FC236}">
                    <a16:creationId xmlns:a16="http://schemas.microsoft.com/office/drawing/2014/main" id="{1A1B39E9-FF26-42AA-84CB-171FF69C1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357" y="2929559"/>
                <a:ext cx="439654" cy="423108"/>
              </a:xfrm>
              <a:custGeom>
                <a:avLst/>
                <a:gdLst>
                  <a:gd name="T0" fmla="*/ 2147483647 w 437"/>
                  <a:gd name="T1" fmla="*/ 2147483647 h 470"/>
                  <a:gd name="T2" fmla="*/ 2147483647 w 437"/>
                  <a:gd name="T3" fmla="*/ 2147483647 h 470"/>
                  <a:gd name="T4" fmla="*/ 2147483647 w 437"/>
                  <a:gd name="T5" fmla="*/ 2147483647 h 470"/>
                  <a:gd name="T6" fmla="*/ 2147483647 w 437"/>
                  <a:gd name="T7" fmla="*/ 2147483647 h 470"/>
                  <a:gd name="T8" fmla="*/ 2147483647 w 437"/>
                  <a:gd name="T9" fmla="*/ 2147483647 h 470"/>
                  <a:gd name="T10" fmla="*/ 2147483647 w 437"/>
                  <a:gd name="T11" fmla="*/ 2147483647 h 470"/>
                  <a:gd name="T12" fmla="*/ 2147483647 w 437"/>
                  <a:gd name="T13" fmla="*/ 2147483647 h 470"/>
                  <a:gd name="T14" fmla="*/ 2147483647 w 437"/>
                  <a:gd name="T15" fmla="*/ 2147483647 h 470"/>
                  <a:gd name="T16" fmla="*/ 2147483647 w 437"/>
                  <a:gd name="T17" fmla="*/ 2147483647 h 470"/>
                  <a:gd name="T18" fmla="*/ 2147483647 w 437"/>
                  <a:gd name="T19" fmla="*/ 2147483647 h 470"/>
                  <a:gd name="T20" fmla="*/ 2147483647 w 437"/>
                  <a:gd name="T21" fmla="*/ 2147483647 h 470"/>
                  <a:gd name="T22" fmla="*/ 2147483647 w 437"/>
                  <a:gd name="T23" fmla="*/ 2147483647 h 470"/>
                  <a:gd name="T24" fmla="*/ 2147483647 w 437"/>
                  <a:gd name="T25" fmla="*/ 2147483647 h 470"/>
                  <a:gd name="T26" fmla="*/ 2147483647 w 437"/>
                  <a:gd name="T27" fmla="*/ 2147483647 h 470"/>
                  <a:gd name="T28" fmla="*/ 2147483647 w 437"/>
                  <a:gd name="T29" fmla="*/ 2147483647 h 470"/>
                  <a:gd name="T30" fmla="*/ 2147483647 w 437"/>
                  <a:gd name="T31" fmla="*/ 2147483647 h 470"/>
                  <a:gd name="T32" fmla="*/ 2147483647 w 437"/>
                  <a:gd name="T33" fmla="*/ 2147483647 h 470"/>
                  <a:gd name="T34" fmla="*/ 2147483647 w 437"/>
                  <a:gd name="T35" fmla="*/ 2147483647 h 470"/>
                  <a:gd name="T36" fmla="*/ 2147483647 w 437"/>
                  <a:gd name="T37" fmla="*/ 2147483647 h 470"/>
                  <a:gd name="T38" fmla="*/ 2147483647 w 437"/>
                  <a:gd name="T39" fmla="*/ 2147483647 h 470"/>
                  <a:gd name="T40" fmla="*/ 2147483647 w 437"/>
                  <a:gd name="T41" fmla="*/ 2147483647 h 470"/>
                  <a:gd name="T42" fmla="*/ 2147483647 w 437"/>
                  <a:gd name="T43" fmla="*/ 2147483647 h 470"/>
                  <a:gd name="T44" fmla="*/ 0 w 437"/>
                  <a:gd name="T45" fmla="*/ 2147483647 h 470"/>
                  <a:gd name="T46" fmla="*/ 0 w 437"/>
                  <a:gd name="T47" fmla="*/ 2147483647 h 470"/>
                  <a:gd name="T48" fmla="*/ 2147483647 w 437"/>
                  <a:gd name="T49" fmla="*/ 2147483647 h 470"/>
                  <a:gd name="T50" fmla="*/ 2147483647 w 437"/>
                  <a:gd name="T51" fmla="*/ 2147483647 h 470"/>
                  <a:gd name="T52" fmla="*/ 2147483647 w 437"/>
                  <a:gd name="T53" fmla="*/ 2147483647 h 47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37"/>
                  <a:gd name="T82" fmla="*/ 0 h 470"/>
                  <a:gd name="T83" fmla="*/ 437 w 437"/>
                  <a:gd name="T84" fmla="*/ 470 h 47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37" h="470">
                    <a:moveTo>
                      <a:pt x="415" y="364"/>
                    </a:moveTo>
                    <a:cubicBezTo>
                      <a:pt x="415" y="364"/>
                      <a:pt x="422" y="351"/>
                      <a:pt x="388" y="335"/>
                    </a:cubicBezTo>
                    <a:cubicBezTo>
                      <a:pt x="307" y="291"/>
                      <a:pt x="307" y="291"/>
                      <a:pt x="307" y="291"/>
                    </a:cubicBezTo>
                    <a:cubicBezTo>
                      <a:pt x="273" y="257"/>
                      <a:pt x="273" y="257"/>
                      <a:pt x="273" y="257"/>
                    </a:cubicBezTo>
                    <a:cubicBezTo>
                      <a:pt x="256" y="248"/>
                      <a:pt x="246" y="251"/>
                      <a:pt x="262" y="240"/>
                    </a:cubicBezTo>
                    <a:cubicBezTo>
                      <a:pt x="274" y="230"/>
                      <a:pt x="282" y="216"/>
                      <a:pt x="288" y="199"/>
                    </a:cubicBezTo>
                    <a:cubicBezTo>
                      <a:pt x="289" y="198"/>
                      <a:pt x="292" y="194"/>
                      <a:pt x="294" y="185"/>
                    </a:cubicBezTo>
                    <a:cubicBezTo>
                      <a:pt x="294" y="185"/>
                      <a:pt x="325" y="148"/>
                      <a:pt x="298" y="147"/>
                    </a:cubicBezTo>
                    <a:cubicBezTo>
                      <a:pt x="298" y="147"/>
                      <a:pt x="326" y="96"/>
                      <a:pt x="285" y="57"/>
                    </a:cubicBezTo>
                    <a:cubicBezTo>
                      <a:pt x="285" y="57"/>
                      <a:pt x="283" y="55"/>
                      <a:pt x="280" y="52"/>
                    </a:cubicBezTo>
                    <a:cubicBezTo>
                      <a:pt x="271" y="42"/>
                      <a:pt x="262" y="37"/>
                      <a:pt x="262" y="37"/>
                    </a:cubicBezTo>
                    <a:cubicBezTo>
                      <a:pt x="203" y="0"/>
                      <a:pt x="155" y="50"/>
                      <a:pt x="155" y="50"/>
                    </a:cubicBezTo>
                    <a:cubicBezTo>
                      <a:pt x="113" y="88"/>
                      <a:pt x="140" y="140"/>
                      <a:pt x="140" y="140"/>
                    </a:cubicBezTo>
                    <a:cubicBezTo>
                      <a:pt x="112" y="140"/>
                      <a:pt x="142" y="179"/>
                      <a:pt x="142" y="179"/>
                    </a:cubicBezTo>
                    <a:cubicBezTo>
                      <a:pt x="146" y="197"/>
                      <a:pt x="150" y="195"/>
                      <a:pt x="150" y="195"/>
                    </a:cubicBezTo>
                    <a:cubicBezTo>
                      <a:pt x="152" y="195"/>
                      <a:pt x="152" y="198"/>
                      <a:pt x="153" y="202"/>
                    </a:cubicBezTo>
                    <a:cubicBezTo>
                      <a:pt x="154" y="201"/>
                      <a:pt x="154" y="201"/>
                      <a:pt x="155" y="201"/>
                    </a:cubicBezTo>
                    <a:cubicBezTo>
                      <a:pt x="160" y="216"/>
                      <a:pt x="168" y="229"/>
                      <a:pt x="178" y="239"/>
                    </a:cubicBezTo>
                    <a:cubicBezTo>
                      <a:pt x="187" y="251"/>
                      <a:pt x="163" y="251"/>
                      <a:pt x="159" y="256"/>
                    </a:cubicBezTo>
                    <a:cubicBezTo>
                      <a:pt x="157" y="259"/>
                      <a:pt x="129" y="291"/>
                      <a:pt x="129" y="291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15" y="351"/>
                      <a:pt x="21" y="364"/>
                      <a:pt x="21" y="364"/>
                    </a:cubicBezTo>
                    <a:cubicBezTo>
                      <a:pt x="0" y="451"/>
                      <a:pt x="0" y="451"/>
                      <a:pt x="0" y="451"/>
                    </a:cubicBezTo>
                    <a:cubicBezTo>
                      <a:pt x="0" y="470"/>
                      <a:pt x="0" y="470"/>
                      <a:pt x="0" y="470"/>
                    </a:cubicBezTo>
                    <a:cubicBezTo>
                      <a:pt x="437" y="470"/>
                      <a:pt x="437" y="470"/>
                      <a:pt x="437" y="470"/>
                    </a:cubicBezTo>
                    <a:cubicBezTo>
                      <a:pt x="437" y="451"/>
                      <a:pt x="437" y="451"/>
                      <a:pt x="437" y="451"/>
                    </a:cubicBezTo>
                    <a:lnTo>
                      <a:pt x="415" y="36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lIns="51435" tIns="25718" rIns="51435" bIns="25718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圆角矩形 54">
                <a:extLst>
                  <a:ext uri="{FF2B5EF4-FFF2-40B4-BE49-F238E27FC236}">
                    <a16:creationId xmlns:a16="http://schemas.microsoft.com/office/drawing/2014/main" id="{F1B2B346-AD56-4239-A2A6-01C4D1A973FE}"/>
                  </a:ext>
                </a:extLst>
              </p:cNvPr>
              <p:cNvSpPr/>
              <p:nvPr/>
            </p:nvSpPr>
            <p:spPr>
              <a:xfrm>
                <a:off x="1202138" y="2947627"/>
                <a:ext cx="1656429" cy="423108"/>
              </a:xfrm>
              <a:prstGeom prst="roundRect">
                <a:avLst>
                  <a:gd name="adj" fmla="val 9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defRPr/>
                </a:pPr>
                <a:r>
                  <a:rPr lang="zh-CN" altLang="en-US" sz="2000" noProof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问题探究</a:t>
                </a:r>
              </a:p>
            </p:txBody>
          </p:sp>
          <p:sp>
            <p:nvSpPr>
              <p:cNvPr id="54" name="等腰三角形 53">
                <a:extLst>
                  <a:ext uri="{FF2B5EF4-FFF2-40B4-BE49-F238E27FC236}">
                    <a16:creationId xmlns:a16="http://schemas.microsoft.com/office/drawing/2014/main" id="{1D40A9C6-FD6F-429E-8E9A-9BE0D8FD7341}"/>
                  </a:ext>
                </a:extLst>
              </p:cNvPr>
              <p:cNvSpPr/>
              <p:nvPr/>
            </p:nvSpPr>
            <p:spPr>
              <a:xfrm rot="16200000">
                <a:off x="1146280" y="3074026"/>
                <a:ext cx="56400" cy="11340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defRPr/>
                </a:pPr>
                <a:endParaRPr lang="zh-CN" altLang="en-US" sz="2000" noProof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55" name="文本框 86">
              <a:extLst>
                <a:ext uri="{FF2B5EF4-FFF2-40B4-BE49-F238E27FC236}">
                  <a16:creationId xmlns:a16="http://schemas.microsoft.com/office/drawing/2014/main" id="{CF7D179A-C41F-4844-915C-F0602FBB2A84}"/>
                </a:ext>
              </a:extLst>
            </p:cNvPr>
            <p:cNvSpPr txBox="1"/>
            <p:nvPr/>
          </p:nvSpPr>
          <p:spPr>
            <a:xfrm>
              <a:off x="2741619" y="4109641"/>
              <a:ext cx="6240278" cy="3904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1435" tIns="25718" rIns="51435" bIns="25718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50"/>
                </a:spcAft>
              </a:pPr>
              <a:r>
                <a:rPr lang="zh-CN" altLang="en-US" sz="2200" b="1" dirty="0">
                  <a:solidFill>
                    <a:srgbClr val="553D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结合材料，分析巴黎公社运动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失败的原因</a:t>
              </a:r>
              <a:r>
                <a:rPr lang="zh-CN" altLang="en-US" sz="2200" b="1" dirty="0">
                  <a:solidFill>
                    <a:srgbClr val="553D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2200" b="1" dirty="0">
                <a:solidFill>
                  <a:srgbClr val="553D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7CEC268-1FEA-46C9-9276-29529BCF11E8}"/>
              </a:ext>
            </a:extLst>
          </p:cNvPr>
          <p:cNvSpPr/>
          <p:nvPr/>
        </p:nvSpPr>
        <p:spPr>
          <a:xfrm>
            <a:off x="1263666" y="1209819"/>
            <a:ext cx="6515584" cy="6970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根本原因（经济）：</a:t>
            </a:r>
            <a:r>
              <a:rPr lang="zh-CN" altLang="en-US" sz="2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法国资本主义仍然处于上升时期</a:t>
            </a:r>
            <a:r>
              <a: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，社会经济发展不足以铲除资本主义制度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69A6685-5167-4360-8F99-2BCF6AAD3D92}"/>
              </a:ext>
            </a:extLst>
          </p:cNvPr>
          <p:cNvSpPr/>
          <p:nvPr/>
        </p:nvSpPr>
        <p:spPr>
          <a:xfrm>
            <a:off x="1263665" y="1953781"/>
            <a:ext cx="6515585" cy="6970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客观原因：</a:t>
            </a:r>
            <a:r>
              <a:rPr lang="zh-CN" altLang="en-US" sz="2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国内外（法国资产阶级和普鲁士）联合镇压</a:t>
            </a:r>
            <a:r>
              <a: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，敌我力量差距悬殊。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D242D5D-7B45-4779-BB62-3431605C3CF8}"/>
              </a:ext>
            </a:extLst>
          </p:cNvPr>
          <p:cNvSpPr/>
          <p:nvPr/>
        </p:nvSpPr>
        <p:spPr>
          <a:xfrm>
            <a:off x="1278655" y="2732622"/>
            <a:ext cx="6515585" cy="100803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主观原因：</a:t>
            </a:r>
            <a:r>
              <a:rPr lang="zh-CN" altLang="en-US" sz="2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法国工人阶级力量弱小，政治上不成熟</a:t>
            </a:r>
            <a:endParaRPr lang="en-US" altLang="zh-CN" sz="20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（如公社缺少统一的革命政党的领导，缺少马克思主义理论的指导，缺少革命的同盟军没有发动广大农民）</a:t>
            </a:r>
          </a:p>
        </p:txBody>
      </p:sp>
    </p:spTree>
    <p:extLst>
      <p:ext uri="{BB962C8B-B14F-4D97-AF65-F5344CB8AC3E}">
        <p14:creationId xmlns:p14="http://schemas.microsoft.com/office/powerpoint/2010/main" val="41478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9" grpId="0" animBg="1"/>
      <p:bldP spid="5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720702" y="759208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6012" y="798770"/>
            <a:ext cx="3080591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400" dirty="0">
                <a:solidFill>
                  <a:srgbClr val="7A58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巴黎公社运动：评价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3800E1D-10A5-4798-BAAC-2F82A918C77F}"/>
              </a:ext>
            </a:extLst>
          </p:cNvPr>
          <p:cNvSpPr/>
          <p:nvPr/>
        </p:nvSpPr>
        <p:spPr>
          <a:xfrm>
            <a:off x="720702" y="1390072"/>
            <a:ext cx="474288" cy="1207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73BC7C1-0AA5-4933-9751-8FE5A8E4A9AB}"/>
              </a:ext>
            </a:extLst>
          </p:cNvPr>
          <p:cNvSpPr txBox="1"/>
          <p:nvPr/>
        </p:nvSpPr>
        <p:spPr>
          <a:xfrm>
            <a:off x="1194988" y="1356128"/>
            <a:ext cx="7170663" cy="1403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历史地位：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建立政权的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伟大尝试被载入史册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理论意义：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它的实践丰富了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的学说</a:t>
            </a:r>
          </a:p>
          <a:p>
            <a:pPr>
              <a:lnSpc>
                <a:spcPts val="26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实践意义：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_______________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的发展提供了宝贵的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经验和教训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FB2CE54-12C3-421D-BEA5-4E6D23F50177}"/>
              </a:ext>
            </a:extLst>
          </p:cNvPr>
          <p:cNvSpPr txBox="1"/>
          <p:nvPr/>
        </p:nvSpPr>
        <p:spPr>
          <a:xfrm>
            <a:off x="2109797" y="167286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（≠第一个社会主义国家）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A0DBB06-DBB4-4C1C-AFE9-D68C5F455483}"/>
              </a:ext>
            </a:extLst>
          </p:cNvPr>
          <p:cNvSpPr txBox="1"/>
          <p:nvPr/>
        </p:nvSpPr>
        <p:spPr>
          <a:xfrm>
            <a:off x="3226524" y="1326799"/>
            <a:ext cx="1444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无产阶级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1F10C46-3590-4587-9D25-D0C37399ECC8}"/>
              </a:ext>
            </a:extLst>
          </p:cNvPr>
          <p:cNvSpPr txBox="1"/>
          <p:nvPr/>
        </p:nvSpPr>
        <p:spPr>
          <a:xfrm>
            <a:off x="4435731" y="1997278"/>
            <a:ext cx="1778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AA36563-3A4C-4CDE-A778-14A0EAB798B4}"/>
              </a:ext>
            </a:extLst>
          </p:cNvPr>
          <p:cNvSpPr txBox="1"/>
          <p:nvPr/>
        </p:nvSpPr>
        <p:spPr>
          <a:xfrm>
            <a:off x="2993992" y="2332516"/>
            <a:ext cx="1778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国际工人运动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3DC29B7-6E0D-4B8A-A775-B6B6BBC0EDAC}"/>
              </a:ext>
            </a:extLst>
          </p:cNvPr>
          <p:cNvSpPr txBox="1"/>
          <p:nvPr/>
        </p:nvSpPr>
        <p:spPr>
          <a:xfrm>
            <a:off x="758367" y="2867735"/>
            <a:ext cx="7607284" cy="1385957"/>
          </a:xfrm>
          <a:prstGeom prst="rect">
            <a:avLst/>
          </a:prstGeom>
          <a:noFill/>
          <a:ln w="19050">
            <a:solidFill>
              <a:srgbClr val="553D2A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（1）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经验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：①必须进行暴力革命。②打碎旧的国家机器，建立新的国家机器；③对国家进行民主化改造。</a:t>
            </a:r>
          </a:p>
          <a:p>
            <a:pPr>
              <a:lnSpc>
                <a:spcPts val="26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（2）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教训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：①无产阶级革命必须有先进的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无产阶级政党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的领导。②必须以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马克思主义理论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作指导。③必须建立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广泛的工农联盟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14550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9" grpId="0"/>
      <p:bldP spid="60" grpId="0"/>
      <p:bldP spid="61" grpId="0"/>
      <p:bldP spid="6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s://gimg2.baidu.com/image_search/src=http%3A%2F%2F5b0988e595225.cdn.sohucs.com%2Fimages%2F20180505%2F79452aee1deb4dad8c84db7e0e505be4.jpeg&amp;refer=http%3A%2F%2F5b0988e595225.cdn.sohucs.com&amp;app=2002&amp;size=f9999,10000&amp;q=a80&amp;n=0&amp;g=0n&amp;fmt=jpeg?sec=1614473607&amp;t=a8e5d7d5b513fad038f66e7e9bb6049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91" y="0"/>
            <a:ext cx="9150191" cy="51435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-12383" y="0"/>
            <a:ext cx="9156383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3" name="文本框 2"/>
          <p:cNvSpPr txBox="1"/>
          <p:nvPr/>
        </p:nvSpPr>
        <p:spPr>
          <a:xfrm>
            <a:off x="694535" y="3320649"/>
            <a:ext cx="774254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方正榜书行简体" panose="02000000000000000000" charset="-122"/>
                <a:sym typeface="+mn-ea"/>
              </a:rPr>
              <a:t>“我们走后，他们会给你们修学校和医院，会提高你们的工资，这不是因为他们良心发现，也不是因为他们变成了好人，而是因为我们来过。”</a:t>
            </a:r>
            <a:endParaRPr lang="en-US" altLang="zh-CN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方正榜书行简体" panose="02000000000000000000" charset="-122"/>
              <a:sym typeface="+mn-ea"/>
            </a:endParaRPr>
          </a:p>
          <a:p>
            <a:pPr algn="r"/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方正榜书行简体" panose="02000000000000000000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方正榜书行简体" panose="02000000000000000000" charset="-122"/>
                <a:sym typeface="+mn-ea"/>
              </a:rPr>
              <a:t>共产主义战士格瓦拉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00257" y="508151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4035" y="574619"/>
            <a:ext cx="5048086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小结：马克思、恩格斯的活动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4CA242B-57EC-46C8-8B36-92D5CDB1B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86" y="1078288"/>
            <a:ext cx="7033605" cy="33946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5036E57-67E1-49F5-A8AB-FA730EBC1EA2}"/>
              </a:ext>
            </a:extLst>
          </p:cNvPr>
          <p:cNvGrpSpPr/>
          <p:nvPr/>
        </p:nvGrpSpPr>
        <p:grpSpPr>
          <a:xfrm>
            <a:off x="1090682" y="2032015"/>
            <a:ext cx="1112095" cy="423571"/>
            <a:chOff x="2373117" y="2387084"/>
            <a:chExt cx="1112095" cy="423571"/>
          </a:xfrm>
        </p:grpSpPr>
        <p:sp>
          <p:nvSpPr>
            <p:cNvPr id="19" name="文本框 60">
              <a:extLst>
                <a:ext uri="{FF2B5EF4-FFF2-40B4-BE49-F238E27FC236}">
                  <a16:creationId xmlns:a16="http://schemas.microsoft.com/office/drawing/2014/main" id="{ACCF76FE-005B-4B72-BE86-2A3CA38B3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117" y="2387084"/>
              <a:ext cx="11120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伦敦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B8121D9-1849-4E49-B6BB-8BE82DC1F09C}"/>
                </a:ext>
              </a:extLst>
            </p:cNvPr>
            <p:cNvSpPr/>
            <p:nvPr/>
          </p:nvSpPr>
          <p:spPr>
            <a:xfrm>
              <a:off x="2878111" y="2728209"/>
              <a:ext cx="112426" cy="82446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bg1">
                  <a:lumMod val="1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50FAF6-BB63-4AF2-A1B5-4297A399E5F6}"/>
              </a:ext>
            </a:extLst>
          </p:cNvPr>
          <p:cNvGrpSpPr/>
          <p:nvPr/>
        </p:nvGrpSpPr>
        <p:grpSpPr>
          <a:xfrm>
            <a:off x="2525517" y="2539484"/>
            <a:ext cx="1112095" cy="423571"/>
            <a:chOff x="2373117" y="2387084"/>
            <a:chExt cx="1112095" cy="423571"/>
          </a:xfrm>
        </p:grpSpPr>
        <p:sp>
          <p:nvSpPr>
            <p:cNvPr id="25" name="文本框 60">
              <a:extLst>
                <a:ext uri="{FF2B5EF4-FFF2-40B4-BE49-F238E27FC236}">
                  <a16:creationId xmlns:a16="http://schemas.microsoft.com/office/drawing/2014/main" id="{4E12A068-093F-4F59-B913-8F0103537E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117" y="2387084"/>
              <a:ext cx="11120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布鲁塞尔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1DD84B-4513-4CF2-925F-295F7BA113FE}"/>
                </a:ext>
              </a:extLst>
            </p:cNvPr>
            <p:cNvSpPr/>
            <p:nvPr/>
          </p:nvSpPr>
          <p:spPr>
            <a:xfrm>
              <a:off x="2878111" y="2728209"/>
              <a:ext cx="112426" cy="82446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bg1">
                  <a:lumMod val="1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F6C49B2-AF1D-4C63-86D0-708601EB565A}"/>
              </a:ext>
            </a:extLst>
          </p:cNvPr>
          <p:cNvGrpSpPr/>
          <p:nvPr/>
        </p:nvGrpSpPr>
        <p:grpSpPr>
          <a:xfrm>
            <a:off x="1594264" y="2829080"/>
            <a:ext cx="1112095" cy="423571"/>
            <a:chOff x="2373117" y="2387084"/>
            <a:chExt cx="1112095" cy="423571"/>
          </a:xfrm>
        </p:grpSpPr>
        <p:sp>
          <p:nvSpPr>
            <p:cNvPr id="28" name="文本框 60">
              <a:extLst>
                <a:ext uri="{FF2B5EF4-FFF2-40B4-BE49-F238E27FC236}">
                  <a16:creationId xmlns:a16="http://schemas.microsoft.com/office/drawing/2014/main" id="{55B6D449-D095-4ED7-A851-3A7D1807E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117" y="2387084"/>
              <a:ext cx="11120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巴黎</a:t>
              </a: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BEEA38A-0FA6-4050-ABA4-E8F42B12D0A0}"/>
                </a:ext>
              </a:extLst>
            </p:cNvPr>
            <p:cNvSpPr/>
            <p:nvPr/>
          </p:nvSpPr>
          <p:spPr>
            <a:xfrm>
              <a:off x="2878111" y="2728209"/>
              <a:ext cx="112426" cy="82446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bg1">
                  <a:lumMod val="1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DE480DC-2AB8-46DD-B93B-90304ABED53C}"/>
              </a:ext>
            </a:extLst>
          </p:cNvPr>
          <p:cNvGrpSpPr/>
          <p:nvPr/>
        </p:nvGrpSpPr>
        <p:grpSpPr>
          <a:xfrm>
            <a:off x="3428201" y="2612045"/>
            <a:ext cx="1112095" cy="369332"/>
            <a:chOff x="2719754" y="2625989"/>
            <a:chExt cx="1112095" cy="369332"/>
          </a:xfrm>
        </p:grpSpPr>
        <p:sp>
          <p:nvSpPr>
            <p:cNvPr id="50" name="文本框 60">
              <a:extLst>
                <a:ext uri="{FF2B5EF4-FFF2-40B4-BE49-F238E27FC236}">
                  <a16:creationId xmlns:a16="http://schemas.microsoft.com/office/drawing/2014/main" id="{7DF84A5A-533A-4B6D-93CD-C14C0A9AB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9754" y="2625989"/>
              <a:ext cx="11120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科隆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150DB89-D583-4750-88AB-40549211291A}"/>
                </a:ext>
              </a:extLst>
            </p:cNvPr>
            <p:cNvSpPr/>
            <p:nvPr/>
          </p:nvSpPr>
          <p:spPr>
            <a:xfrm>
              <a:off x="2878111" y="2728209"/>
              <a:ext cx="112426" cy="82446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bg1">
                  <a:lumMod val="1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DD48070-FE77-44C8-9688-31D356E4B4ED}"/>
              </a:ext>
            </a:extLst>
          </p:cNvPr>
          <p:cNvGrpSpPr/>
          <p:nvPr/>
        </p:nvGrpSpPr>
        <p:grpSpPr>
          <a:xfrm>
            <a:off x="4119472" y="1445785"/>
            <a:ext cx="1112095" cy="423571"/>
            <a:chOff x="2373117" y="2387084"/>
            <a:chExt cx="1112095" cy="423571"/>
          </a:xfrm>
        </p:grpSpPr>
        <p:sp>
          <p:nvSpPr>
            <p:cNvPr id="53" name="文本框 60">
              <a:extLst>
                <a:ext uri="{FF2B5EF4-FFF2-40B4-BE49-F238E27FC236}">
                  <a16:creationId xmlns:a16="http://schemas.microsoft.com/office/drawing/2014/main" id="{C19A032F-30B6-4554-A0D0-A5B028D17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117" y="2387084"/>
              <a:ext cx="11120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汉堡</a:t>
              </a: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1B47F69-C4DE-40B8-8518-87B66157D713}"/>
                </a:ext>
              </a:extLst>
            </p:cNvPr>
            <p:cNvSpPr/>
            <p:nvPr/>
          </p:nvSpPr>
          <p:spPr>
            <a:xfrm>
              <a:off x="2878111" y="2728209"/>
              <a:ext cx="112426" cy="82446"/>
            </a:xfrm>
            <a:prstGeom prst="ellipse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chemeClr val="bg1">
                  <a:lumMod val="1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3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00257" y="508151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4035" y="574619"/>
            <a:ext cx="5048086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马克思、恩格斯的活动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0C8E4610-382A-4DCB-927B-5366FDBBB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43651"/>
              </p:ext>
            </p:extLst>
          </p:nvPr>
        </p:nvGraphicFramePr>
        <p:xfrm>
          <a:off x="0" y="5172"/>
          <a:ext cx="9144001" cy="5138330"/>
        </p:xfrm>
        <a:graphic>
          <a:graphicData uri="http://schemas.openxmlformats.org/drawingml/2006/table">
            <a:tbl>
              <a:tblPr firstRow="1" bandRow="1">
                <a:tableStyleId>{2A6D32DA-9CBF-4A08-B07B-F74196FE7959}</a:tableStyleId>
              </a:tblPr>
              <a:tblGrid>
                <a:gridCol w="891092">
                  <a:extLst>
                    <a:ext uri="{9D8B030D-6E8A-4147-A177-3AD203B41FA5}">
                      <a16:colId xmlns:a16="http://schemas.microsoft.com/office/drawing/2014/main" val="2147757786"/>
                    </a:ext>
                  </a:extLst>
                </a:gridCol>
                <a:gridCol w="1760562">
                  <a:extLst>
                    <a:ext uri="{9D8B030D-6E8A-4147-A177-3AD203B41FA5}">
                      <a16:colId xmlns:a16="http://schemas.microsoft.com/office/drawing/2014/main" val="2956246682"/>
                    </a:ext>
                  </a:extLst>
                </a:gridCol>
                <a:gridCol w="897264">
                  <a:extLst>
                    <a:ext uri="{9D8B030D-6E8A-4147-A177-3AD203B41FA5}">
                      <a16:colId xmlns:a16="http://schemas.microsoft.com/office/drawing/2014/main" val="905726338"/>
                    </a:ext>
                  </a:extLst>
                </a:gridCol>
                <a:gridCol w="5595083">
                  <a:extLst>
                    <a:ext uri="{9D8B030D-6E8A-4147-A177-3AD203B41FA5}">
                      <a16:colId xmlns:a16="http://schemas.microsoft.com/office/drawing/2014/main" val="1852675647"/>
                    </a:ext>
                  </a:extLst>
                </a:gridCol>
              </a:tblGrid>
              <a:tr h="355482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地点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人物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主要活动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82488"/>
                  </a:ext>
                </a:extLst>
              </a:tr>
              <a:tr h="35548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1842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德国科隆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马、恩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马克思与恩格斯在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莱茵报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》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编辑部第一次见面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66212"/>
                  </a:ext>
                </a:extLst>
              </a:tr>
              <a:tr h="35548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1844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法国巴黎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马、恩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马克思与恩格斯第二次会面，合作的第一部作品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神圣家族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》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724666"/>
                  </a:ext>
                </a:extLst>
              </a:tr>
              <a:tr h="3554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1845</a:t>
                      </a: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比利时布鲁塞尔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马、恩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马克思和恩格斯第三次会晤，从此踏上共同的战斗历程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856325"/>
                  </a:ext>
                </a:extLst>
              </a:tr>
              <a:tr h="35548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比利时布鲁塞尔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马、恩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合写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德意志意识形态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》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首次系统阐明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唯物史观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68802"/>
                  </a:ext>
                </a:extLst>
              </a:tr>
              <a:tr h="35548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1846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比利时布鲁塞尔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马、恩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创办“共产主义通讯委员会”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02801"/>
                  </a:ext>
                </a:extLst>
              </a:tr>
              <a:tr h="35548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1847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比利时布鲁塞尔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马、恩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创办“德意志工人协会”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866217"/>
                  </a:ext>
                </a:extLst>
              </a:tr>
              <a:tr h="614014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1847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比利时布鲁塞尔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马、恩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加入德意志流亡工人的组织“正义者同盟”，并帮其改组为“共产主义者同盟”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956639"/>
                  </a:ext>
                </a:extLst>
              </a:tr>
              <a:tr h="35548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1847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英国伦敦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马、恩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参加“共产主义者同盟”第二次代表大会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45664"/>
                  </a:ext>
                </a:extLst>
              </a:tr>
              <a:tr h="35548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1848.2</a:t>
                      </a:r>
                      <a:endParaRPr lang="zh-CN" alt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英国伦敦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马、恩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发表为“共产主义者同盟”起草的同盟纲领：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共产党宣言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endParaRPr lang="zh-CN" alt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564786"/>
                  </a:ext>
                </a:extLst>
              </a:tr>
              <a:tr h="614014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1848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德国科隆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马、恩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欧洲普遍发生革命，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德国三月革命爆发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，两人回德国创办报纸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（即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新莱茵报</a:t>
                      </a:r>
                      <a:r>
                        <a:rPr lang="en-US" altLang="zh-CN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》</a:t>
                      </a: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）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宣传革命，组织工人起义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82752"/>
                  </a:ext>
                </a:extLst>
              </a:tr>
              <a:tr h="35548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1864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英国伦敦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马克思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国际工人协会成立（“第一国际”）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279278"/>
                  </a:ext>
                </a:extLst>
              </a:tr>
              <a:tr h="355482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1867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德国汉堡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马克思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资本论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第一卷出版，阐述剩余价值学说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30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6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00257" y="508151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4035" y="574619"/>
            <a:ext cx="5048086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小结：马克思、恩格斯的活动</a:t>
            </a:r>
          </a:p>
        </p:txBody>
      </p:sp>
      <p:graphicFrame>
        <p:nvGraphicFramePr>
          <p:cNvPr id="46" name="表格 2">
            <a:extLst>
              <a:ext uri="{FF2B5EF4-FFF2-40B4-BE49-F238E27FC236}">
                <a16:creationId xmlns:a16="http://schemas.microsoft.com/office/drawing/2014/main" id="{AC481EA1-04A5-4552-8C0A-931923122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554964"/>
              </p:ext>
            </p:extLst>
          </p:nvPr>
        </p:nvGraphicFramePr>
        <p:xfrm>
          <a:off x="1018597" y="1148166"/>
          <a:ext cx="7076091" cy="3273930"/>
        </p:xfrm>
        <a:graphic>
          <a:graphicData uri="http://schemas.openxmlformats.org/drawingml/2006/table">
            <a:tbl>
              <a:tblPr firstRow="1" bandRow="1">
                <a:tableStyleId>{2A6D32DA-9CBF-4A08-B07B-F74196FE7959}</a:tableStyleId>
              </a:tblPr>
              <a:tblGrid>
                <a:gridCol w="3459038">
                  <a:extLst>
                    <a:ext uri="{9D8B030D-6E8A-4147-A177-3AD203B41FA5}">
                      <a16:colId xmlns:a16="http://schemas.microsoft.com/office/drawing/2014/main" val="2956246682"/>
                    </a:ext>
                  </a:extLst>
                </a:gridCol>
                <a:gridCol w="3617053">
                  <a:extLst>
                    <a:ext uri="{9D8B030D-6E8A-4147-A177-3AD203B41FA5}">
                      <a16:colId xmlns:a16="http://schemas.microsoft.com/office/drawing/2014/main" val="905726338"/>
                    </a:ext>
                  </a:extLst>
                </a:gridCol>
              </a:tblGrid>
              <a:tr h="3637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理论成就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实践成就</a:t>
                      </a: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82488"/>
                  </a:ext>
                </a:extLst>
              </a:tr>
              <a:tr h="36377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66212"/>
                  </a:ext>
                </a:extLst>
              </a:tr>
              <a:tr h="36377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724666"/>
                  </a:ext>
                </a:extLst>
              </a:tr>
              <a:tr h="36377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856325"/>
                  </a:ext>
                </a:extLst>
              </a:tr>
              <a:tr h="36377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868802"/>
                  </a:ext>
                </a:extLst>
              </a:tr>
              <a:tr h="363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02801"/>
                  </a:ext>
                </a:extLst>
              </a:tr>
              <a:tr h="36377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866217"/>
                  </a:ext>
                </a:extLst>
              </a:tr>
              <a:tr h="36377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956639"/>
                  </a:ext>
                </a:extLst>
              </a:tr>
              <a:tr h="36377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FF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4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10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00257" y="508151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4035" y="574619"/>
            <a:ext cx="5048086" cy="507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小结：本课知识结构</a:t>
            </a:r>
          </a:p>
        </p:txBody>
      </p:sp>
      <p:pic>
        <p:nvPicPr>
          <p:cNvPr id="19" name="图片 -2147482606">
            <a:extLst>
              <a:ext uri="{FF2B5EF4-FFF2-40B4-BE49-F238E27FC236}">
                <a16:creationId xmlns:a16="http://schemas.microsoft.com/office/drawing/2014/main" id="{09ADD248-FC4E-4334-B1A8-84E6EF5B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67" y="1081699"/>
            <a:ext cx="6281981" cy="328892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84922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736270" y="574756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071" y="586899"/>
            <a:ext cx="4477076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马克思主义诞生背景：经济基础</a:t>
            </a:r>
          </a:p>
        </p:txBody>
      </p:sp>
      <p:sp>
        <p:nvSpPr>
          <p:cNvPr id="19" name="文本框 571">
            <a:extLst>
              <a:ext uri="{FF2B5EF4-FFF2-40B4-BE49-F238E27FC236}">
                <a16:creationId xmlns:a16="http://schemas.microsoft.com/office/drawing/2014/main" id="{B21BA27F-C32D-4FB2-998E-B1F4A9692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24" y="1100670"/>
            <a:ext cx="73443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000" b="1" dirty="0">
                <a:solidFill>
                  <a:srgbClr val="2C27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“这是最好的时代，也是最坏的时代。</a:t>
            </a:r>
            <a:r>
              <a:rPr lang="en-US" altLang="zh-CN" sz="2000" b="1" dirty="0">
                <a:solidFill>
                  <a:srgbClr val="2C27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b="1" dirty="0">
                <a:solidFill>
                  <a:srgbClr val="2C27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人们正在直登天堂，人们也正在直下地狱。”</a:t>
            </a:r>
            <a:r>
              <a:rPr lang="en-US" altLang="zh-CN" sz="2000" b="1" dirty="0">
                <a:solidFill>
                  <a:srgbClr val="2C27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2C27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狄更斯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27AB3F-598B-4D0D-BA70-6C422C3219ED}"/>
              </a:ext>
            </a:extLst>
          </p:cNvPr>
          <p:cNvGrpSpPr/>
          <p:nvPr/>
        </p:nvGrpSpPr>
        <p:grpSpPr>
          <a:xfrm>
            <a:off x="713785" y="1848210"/>
            <a:ext cx="3382420" cy="2563128"/>
            <a:chOff x="736270" y="1866599"/>
            <a:chExt cx="3517331" cy="2563128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FBA56803-8842-403F-B987-D0747593F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70" y="1866599"/>
              <a:ext cx="3517331" cy="256312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C371909-22B3-47CC-AF08-A0EE6574B28B}"/>
                </a:ext>
              </a:extLst>
            </p:cNvPr>
            <p:cNvSpPr txBox="1"/>
            <p:nvPr/>
          </p:nvSpPr>
          <p:spPr>
            <a:xfrm>
              <a:off x="1299469" y="3721069"/>
              <a:ext cx="239093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门采尔《舞会晚宴》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28EEAEE-F101-4A71-94C8-9F3C4A38EBEE}"/>
              </a:ext>
            </a:extLst>
          </p:cNvPr>
          <p:cNvSpPr txBox="1"/>
          <p:nvPr/>
        </p:nvSpPr>
        <p:spPr>
          <a:xfrm>
            <a:off x="4128467" y="1870883"/>
            <a:ext cx="43859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“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19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世纪，工业革命中心曼彻斯特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浓烟滚滚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污水横流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，方圆几英里草木不生；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纺织厂女工</a:t>
            </a:r>
            <a:r>
              <a:rPr lang="zh-CN" altLang="en-US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每天干活</a:t>
            </a:r>
            <a:r>
              <a:rPr lang="en-US" altLang="zh-CN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12—16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小时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工资却很低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，平均寿命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17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岁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工人居住在肮脏的棚户区和墙上流着水的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地下室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里，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热病蔓延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贫困和缺乏权利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使他们变得自暴自弃，酗酒成了唯一的精神安慰。”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黄正华</a:t>
            </a:r>
          </a:p>
        </p:txBody>
      </p:sp>
    </p:spTree>
    <p:extLst>
      <p:ext uri="{BB962C8B-B14F-4D97-AF65-F5344CB8AC3E}">
        <p14:creationId xmlns:p14="http://schemas.microsoft.com/office/powerpoint/2010/main" val="30053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Google Shape;5110;p70"/>
          <p:cNvSpPr txBox="1">
            <a:spLocks noGrp="1"/>
          </p:cNvSpPr>
          <p:nvPr>
            <p:ph type="subTitle" idx="1"/>
          </p:nvPr>
        </p:nvSpPr>
        <p:spPr>
          <a:xfrm>
            <a:off x="2095624" y="2571750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lt1"/>
              </a:buClr>
              <a:buSzPts val="1100"/>
            </a:pPr>
            <a:r>
              <a:rPr lang="en" dirty="0">
                <a:solidFill>
                  <a:srgbClr val="7A583E"/>
                </a:solidFill>
              </a:rPr>
              <a:t>Do you have any questions </a:t>
            </a:r>
            <a:r>
              <a:rPr lang="en-US" altLang="zh-CN" dirty="0">
                <a:solidFill>
                  <a:srgbClr val="7A583E"/>
                </a:solidFill>
              </a:rPr>
              <a:t>about </a:t>
            </a:r>
            <a:r>
              <a:rPr lang="en-US" altLang="zh-CN" sz="1600" b="0" dirty="0">
                <a:solidFill>
                  <a:srgbClr val="7A58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Industrial revolution and the birth of Marxism</a:t>
            </a:r>
            <a:endParaRPr lang="en-US" altLang="zh-CN" dirty="0">
              <a:solidFill>
                <a:srgbClr val="7A583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zh-CN" altLang="en-US" dirty="0">
              <a:solidFill>
                <a:srgbClr val="7A583E"/>
              </a:solidFill>
            </a:endParaRPr>
          </a:p>
        </p:txBody>
      </p:sp>
      <p:sp>
        <p:nvSpPr>
          <p:cNvPr id="5112" name="Google Shape;5112;p70"/>
          <p:cNvSpPr txBox="1">
            <a:spLocks noGrp="1"/>
          </p:cNvSpPr>
          <p:nvPr>
            <p:ph type="title"/>
          </p:nvPr>
        </p:nvSpPr>
        <p:spPr>
          <a:xfrm>
            <a:off x="2095624" y="1638081"/>
            <a:ext cx="3858900" cy="640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5113" name="Google Shape;5113;p70"/>
          <p:cNvGrpSpPr/>
          <p:nvPr/>
        </p:nvGrpSpPr>
        <p:grpSpPr>
          <a:xfrm>
            <a:off x="3109471" y="3302689"/>
            <a:ext cx="1883621" cy="512021"/>
            <a:chOff x="3083435" y="2654493"/>
            <a:chExt cx="1883621" cy="512021"/>
          </a:xfrm>
        </p:grpSpPr>
        <p:grpSp>
          <p:nvGrpSpPr>
            <p:cNvPr id="5114" name="Google Shape;5114;p70"/>
            <p:cNvGrpSpPr/>
            <p:nvPr/>
          </p:nvGrpSpPr>
          <p:grpSpPr>
            <a:xfrm>
              <a:off x="3769235" y="2654493"/>
              <a:ext cx="512021" cy="512021"/>
              <a:chOff x="3769235" y="2654493"/>
              <a:chExt cx="512021" cy="512021"/>
            </a:xfrm>
          </p:grpSpPr>
          <p:grpSp>
            <p:nvGrpSpPr>
              <p:cNvPr id="5115" name="Google Shape;5115;p70"/>
              <p:cNvGrpSpPr/>
              <p:nvPr/>
            </p:nvGrpSpPr>
            <p:grpSpPr>
              <a:xfrm>
                <a:off x="3769235" y="2654493"/>
                <a:ext cx="512021" cy="512021"/>
                <a:chOff x="2437875" y="-783375"/>
                <a:chExt cx="877800" cy="877800"/>
              </a:xfrm>
            </p:grpSpPr>
            <p:sp>
              <p:nvSpPr>
                <p:cNvPr id="5116" name="Google Shape;5116;p70"/>
                <p:cNvSpPr/>
                <p:nvPr/>
              </p:nvSpPr>
              <p:spPr>
                <a:xfrm>
                  <a:off x="2437875" y="-783375"/>
                  <a:ext cx="877800" cy="8778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7" name="Google Shape;5117;p70"/>
                <p:cNvSpPr/>
                <p:nvPr/>
              </p:nvSpPr>
              <p:spPr>
                <a:xfrm>
                  <a:off x="2487251" y="-733999"/>
                  <a:ext cx="779100" cy="7791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18" name="Google Shape;5118;p70"/>
              <p:cNvGrpSpPr/>
              <p:nvPr/>
            </p:nvGrpSpPr>
            <p:grpSpPr>
              <a:xfrm>
                <a:off x="3901995" y="2795620"/>
                <a:ext cx="249060" cy="237736"/>
                <a:chOff x="6758805" y="2560428"/>
                <a:chExt cx="199200" cy="196200"/>
              </a:xfrm>
            </p:grpSpPr>
            <p:sp>
              <p:nvSpPr>
                <p:cNvPr id="5119" name="Google Shape;5119;p70"/>
                <p:cNvSpPr/>
                <p:nvPr/>
              </p:nvSpPr>
              <p:spPr>
                <a:xfrm>
                  <a:off x="6758805" y="2560428"/>
                  <a:ext cx="199200" cy="196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0" name="Google Shape;5120;p70"/>
                <p:cNvSpPr/>
                <p:nvPr/>
              </p:nvSpPr>
              <p:spPr>
                <a:xfrm>
                  <a:off x="6786196" y="2604161"/>
                  <a:ext cx="128062" cy="109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6" h="4588" extrusionOk="0">
                      <a:moveTo>
                        <a:pt x="3063" y="447"/>
                      </a:moveTo>
                      <a:cubicBezTo>
                        <a:pt x="4013" y="447"/>
                        <a:pt x="4923" y="1183"/>
                        <a:pt x="4923" y="2295"/>
                      </a:cubicBezTo>
                      <a:cubicBezTo>
                        <a:pt x="4908" y="3320"/>
                        <a:pt x="4085" y="4143"/>
                        <a:pt x="3075" y="4143"/>
                      </a:cubicBezTo>
                      <a:cubicBezTo>
                        <a:pt x="1429" y="4143"/>
                        <a:pt x="592" y="2151"/>
                        <a:pt x="1761" y="996"/>
                      </a:cubicBezTo>
                      <a:cubicBezTo>
                        <a:pt x="2140" y="617"/>
                        <a:pt x="2606" y="447"/>
                        <a:pt x="3063" y="447"/>
                      </a:cubicBezTo>
                      <a:close/>
                      <a:moveTo>
                        <a:pt x="3075" y="0"/>
                      </a:moveTo>
                      <a:cubicBezTo>
                        <a:pt x="1025" y="0"/>
                        <a:pt x="0" y="2468"/>
                        <a:pt x="1444" y="3912"/>
                      </a:cubicBezTo>
                      <a:cubicBezTo>
                        <a:pt x="1910" y="4379"/>
                        <a:pt x="2484" y="4587"/>
                        <a:pt x="3047" y="4587"/>
                      </a:cubicBezTo>
                      <a:cubicBezTo>
                        <a:pt x="4225" y="4587"/>
                        <a:pt x="5356" y="3673"/>
                        <a:pt x="5356" y="2295"/>
                      </a:cubicBezTo>
                      <a:cubicBezTo>
                        <a:pt x="5356" y="1025"/>
                        <a:pt x="4331" y="0"/>
                        <a:pt x="30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1" name="Google Shape;5121;p70"/>
                <p:cNvSpPr/>
                <p:nvPr/>
              </p:nvSpPr>
              <p:spPr>
                <a:xfrm>
                  <a:off x="6901800" y="2581373"/>
                  <a:ext cx="28333" cy="28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184" extrusionOk="0">
                      <a:moveTo>
                        <a:pt x="593" y="0"/>
                      </a:moveTo>
                      <a:cubicBezTo>
                        <a:pt x="275" y="0"/>
                        <a:pt x="1" y="260"/>
                        <a:pt x="1" y="592"/>
                      </a:cubicBezTo>
                      <a:cubicBezTo>
                        <a:pt x="1" y="910"/>
                        <a:pt x="275" y="1184"/>
                        <a:pt x="593" y="1184"/>
                      </a:cubicBezTo>
                      <a:cubicBezTo>
                        <a:pt x="925" y="1184"/>
                        <a:pt x="1185" y="910"/>
                        <a:pt x="1185" y="592"/>
                      </a:cubicBezTo>
                      <a:cubicBezTo>
                        <a:pt x="1185" y="260"/>
                        <a:pt x="925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22" name="Google Shape;5122;p70"/>
            <p:cNvGrpSpPr/>
            <p:nvPr/>
          </p:nvGrpSpPr>
          <p:grpSpPr>
            <a:xfrm>
              <a:off x="4455035" y="2654493"/>
              <a:ext cx="512021" cy="512021"/>
              <a:chOff x="4455035" y="2654493"/>
              <a:chExt cx="512021" cy="512021"/>
            </a:xfrm>
          </p:grpSpPr>
          <p:grpSp>
            <p:nvGrpSpPr>
              <p:cNvPr id="5123" name="Google Shape;5123;p70"/>
              <p:cNvGrpSpPr/>
              <p:nvPr/>
            </p:nvGrpSpPr>
            <p:grpSpPr>
              <a:xfrm>
                <a:off x="4455035" y="2654493"/>
                <a:ext cx="512021" cy="512021"/>
                <a:chOff x="2437875" y="-783375"/>
                <a:chExt cx="877800" cy="877800"/>
              </a:xfrm>
            </p:grpSpPr>
            <p:sp>
              <p:nvSpPr>
                <p:cNvPr id="5124" name="Google Shape;5124;p70"/>
                <p:cNvSpPr/>
                <p:nvPr/>
              </p:nvSpPr>
              <p:spPr>
                <a:xfrm>
                  <a:off x="2437875" y="-783375"/>
                  <a:ext cx="877800" cy="8778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5" name="Google Shape;5125;p70"/>
                <p:cNvSpPr/>
                <p:nvPr/>
              </p:nvSpPr>
              <p:spPr>
                <a:xfrm>
                  <a:off x="2487251" y="-733999"/>
                  <a:ext cx="779100" cy="7791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26" name="Google Shape;5126;p70"/>
              <p:cNvSpPr/>
              <p:nvPr/>
            </p:nvSpPr>
            <p:spPr>
              <a:xfrm>
                <a:off x="4691945" y="2884248"/>
                <a:ext cx="161879" cy="149118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70"/>
              <p:cNvSpPr/>
              <p:nvPr/>
            </p:nvSpPr>
            <p:spPr>
              <a:xfrm>
                <a:off x="4591422" y="2884281"/>
                <a:ext cx="51027" cy="14858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70"/>
              <p:cNvSpPr/>
              <p:nvPr/>
            </p:nvSpPr>
            <p:spPr>
              <a:xfrm>
                <a:off x="4570801" y="2795620"/>
                <a:ext cx="71648" cy="6032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9" name="Google Shape;5129;p70"/>
            <p:cNvGrpSpPr/>
            <p:nvPr/>
          </p:nvGrpSpPr>
          <p:grpSpPr>
            <a:xfrm>
              <a:off x="3083435" y="2654493"/>
              <a:ext cx="512021" cy="512021"/>
              <a:chOff x="3083435" y="2654493"/>
              <a:chExt cx="512021" cy="512021"/>
            </a:xfrm>
          </p:grpSpPr>
          <p:grpSp>
            <p:nvGrpSpPr>
              <p:cNvPr id="5130" name="Google Shape;5130;p70"/>
              <p:cNvGrpSpPr/>
              <p:nvPr/>
            </p:nvGrpSpPr>
            <p:grpSpPr>
              <a:xfrm>
                <a:off x="3083435" y="2654493"/>
                <a:ext cx="512021" cy="512021"/>
                <a:chOff x="2437875" y="-783375"/>
                <a:chExt cx="877800" cy="877800"/>
              </a:xfrm>
            </p:grpSpPr>
            <p:sp>
              <p:nvSpPr>
                <p:cNvPr id="5131" name="Google Shape;5131;p70"/>
                <p:cNvSpPr/>
                <p:nvPr/>
              </p:nvSpPr>
              <p:spPr>
                <a:xfrm>
                  <a:off x="2437875" y="-783375"/>
                  <a:ext cx="877800" cy="8778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2" name="Google Shape;5132;p70"/>
                <p:cNvSpPr/>
                <p:nvPr/>
              </p:nvSpPr>
              <p:spPr>
                <a:xfrm>
                  <a:off x="2487251" y="-733999"/>
                  <a:ext cx="779100" cy="7791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33" name="Google Shape;5133;p70"/>
              <p:cNvSpPr/>
              <p:nvPr/>
            </p:nvSpPr>
            <p:spPr>
              <a:xfrm>
                <a:off x="3257526" y="2794646"/>
                <a:ext cx="166398" cy="239683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37" name="Google Shape;5137;p70"/>
          <p:cNvSpPr/>
          <p:nvPr/>
        </p:nvSpPr>
        <p:spPr>
          <a:xfrm>
            <a:off x="2186786" y="1840731"/>
            <a:ext cx="246900" cy="234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8" name="Google Shape;5138;p70"/>
          <p:cNvSpPr/>
          <p:nvPr/>
        </p:nvSpPr>
        <p:spPr>
          <a:xfrm>
            <a:off x="5691986" y="1840731"/>
            <a:ext cx="246900" cy="234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9" name="Google Shape;5139;p70"/>
          <p:cNvGrpSpPr/>
          <p:nvPr/>
        </p:nvGrpSpPr>
        <p:grpSpPr>
          <a:xfrm>
            <a:off x="6137381" y="1603356"/>
            <a:ext cx="864522" cy="709660"/>
            <a:chOff x="1214950" y="539500"/>
            <a:chExt cx="1225925" cy="1006325"/>
          </a:xfrm>
        </p:grpSpPr>
        <p:sp>
          <p:nvSpPr>
            <p:cNvPr id="5140" name="Google Shape;5140;p7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7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7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7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7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7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70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70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70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7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7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70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70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70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4" name="Google Shape;5154;p70"/>
          <p:cNvGrpSpPr/>
          <p:nvPr/>
        </p:nvGrpSpPr>
        <p:grpSpPr>
          <a:xfrm>
            <a:off x="1124456" y="1603356"/>
            <a:ext cx="864522" cy="709660"/>
            <a:chOff x="1214950" y="539500"/>
            <a:chExt cx="1225925" cy="1006325"/>
          </a:xfrm>
        </p:grpSpPr>
        <p:sp>
          <p:nvSpPr>
            <p:cNvPr id="5155" name="Google Shape;5155;p7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70"/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7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70"/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7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70"/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70"/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70"/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70"/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7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70"/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70"/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70"/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70"/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3124;p36">
            <a:extLst>
              <a:ext uri="{FF2B5EF4-FFF2-40B4-BE49-F238E27FC236}">
                <a16:creationId xmlns:a16="http://schemas.microsoft.com/office/drawing/2014/main" id="{34A83528-EC11-41DC-ACA2-83E8F82EF783}"/>
              </a:ext>
            </a:extLst>
          </p:cNvPr>
          <p:cNvSpPr txBox="1">
            <a:spLocks/>
          </p:cNvSpPr>
          <p:nvPr/>
        </p:nvSpPr>
        <p:spPr>
          <a:xfrm rot="-5400000">
            <a:off x="5836692" y="2405400"/>
            <a:ext cx="4638740" cy="33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Dosis"/>
              <a:buNone/>
              <a:defRPr sz="6500" b="1" i="0" u="none" strike="noStrike" cap="non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Limelight"/>
              <a:buNone/>
              <a:defRPr sz="6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Limelight"/>
              <a:buNone/>
              <a:defRPr sz="6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Limelight"/>
              <a:buNone/>
              <a:defRPr sz="6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Limelight"/>
              <a:buNone/>
              <a:defRPr sz="6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Limelight"/>
              <a:buNone/>
              <a:defRPr sz="6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Limelight"/>
              <a:buNone/>
              <a:defRPr sz="6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Limelight"/>
              <a:buNone/>
              <a:defRPr sz="6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Limelight"/>
              <a:buNone/>
              <a:defRPr sz="6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b="0" dirty="0">
                <a:solidFill>
                  <a:srgbClr val="FFF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Industrial revolution and the birth of Marxism</a:t>
            </a:r>
            <a:endParaRPr lang="en-US" sz="1500" b="0" dirty="0">
              <a:solidFill>
                <a:srgbClr val="FFF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Google Shape;3125;p36">
            <a:extLst>
              <a:ext uri="{FF2B5EF4-FFF2-40B4-BE49-F238E27FC236}">
                <a16:creationId xmlns:a16="http://schemas.microsoft.com/office/drawing/2014/main" id="{F4AD3EC5-C557-4B41-9C68-601D05011969}"/>
              </a:ext>
            </a:extLst>
          </p:cNvPr>
          <p:cNvSpPr txBox="1"/>
          <p:nvPr/>
        </p:nvSpPr>
        <p:spPr>
          <a:xfrm rot="-5400000">
            <a:off x="8046700" y="723542"/>
            <a:ext cx="12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lt1"/>
                </a:solidFill>
                <a:latin typeface="ABeeZee"/>
                <a:ea typeface="ABeeZee"/>
                <a:cs typeface="ABeeZee"/>
                <a:sym typeface="ABeeZee"/>
              </a:rPr>
              <a:t>备课：绍兴一中</a:t>
            </a:r>
            <a:endParaRPr lang="en-US" sz="1200" dirty="0">
              <a:solidFill>
                <a:schemeClr val="l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63" name="Google Shape;3126;p36">
            <a:extLst>
              <a:ext uri="{FF2B5EF4-FFF2-40B4-BE49-F238E27FC236}">
                <a16:creationId xmlns:a16="http://schemas.microsoft.com/office/drawing/2014/main" id="{AE7E1918-BFD6-4C2B-9E89-58E62F692ED4}"/>
              </a:ext>
            </a:extLst>
          </p:cNvPr>
          <p:cNvSpPr txBox="1"/>
          <p:nvPr/>
        </p:nvSpPr>
        <p:spPr>
          <a:xfrm rot="-5400000">
            <a:off x="7980850" y="2013166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lt1"/>
                </a:solidFill>
                <a:latin typeface="ABeeZee"/>
                <a:ea typeface="ABeeZee"/>
                <a:cs typeface="ABeeZee"/>
                <a:sym typeface="ABeeZee"/>
              </a:rPr>
              <a:t>Unit 5 Lesson 11·</a:t>
            </a:r>
            <a:endParaRPr lang="zh-CN" altLang="en-US" sz="1200" dirty="0">
              <a:solidFill>
                <a:schemeClr val="lt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98794" y="608678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6652" y="635307"/>
            <a:ext cx="4477076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马克思主义诞生背景：经济基础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AA6383-0E1E-4ABF-A82B-CED11F3DCBE9}"/>
              </a:ext>
            </a:extLst>
          </p:cNvPr>
          <p:cNvSpPr/>
          <p:nvPr/>
        </p:nvSpPr>
        <p:spPr>
          <a:xfrm>
            <a:off x="4871803" y="1224032"/>
            <a:ext cx="1341620" cy="397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经济前提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788700E-0314-4835-83CA-DBC543763447}"/>
              </a:ext>
            </a:extLst>
          </p:cNvPr>
          <p:cNvSpPr txBox="1"/>
          <p:nvPr/>
        </p:nvSpPr>
        <p:spPr>
          <a:xfrm>
            <a:off x="4572000" y="1662835"/>
            <a:ext cx="38243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随着资本主义大工业的建立和发展，资本主义制度的各种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弊病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逐渐显现：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经济危机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周期性发生；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②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贫富分化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严重；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③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工人阶级苦难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深重。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（生活条件恶劣；政治权利有限；劳动条件恶劣；工作时间长、工资低；妇女儿童受压榨等等。）</a:t>
            </a:r>
            <a:endParaRPr lang="zh-CN" altLang="en-US" sz="2000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CFE44E0-70A6-405D-8D84-4CC56484B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256603"/>
              </p:ext>
            </p:extLst>
          </p:nvPr>
        </p:nvGraphicFramePr>
        <p:xfrm>
          <a:off x="747692" y="1257152"/>
          <a:ext cx="3734141" cy="3052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95434">
                  <a:extLst>
                    <a:ext uri="{9D8B030D-6E8A-4147-A177-3AD203B41FA5}">
                      <a16:colId xmlns:a16="http://schemas.microsoft.com/office/drawing/2014/main" val="207437943"/>
                    </a:ext>
                  </a:extLst>
                </a:gridCol>
                <a:gridCol w="2738707">
                  <a:extLst>
                    <a:ext uri="{9D8B030D-6E8A-4147-A177-3AD203B41FA5}">
                      <a16:colId xmlns:a16="http://schemas.microsoft.com/office/drawing/2014/main" val="2992597016"/>
                    </a:ext>
                  </a:extLst>
                </a:gridCol>
              </a:tblGrid>
              <a:tr h="453801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危机影响范围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342839"/>
                  </a:ext>
                </a:extLst>
              </a:tr>
              <a:tr h="453801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1825</a:t>
                      </a: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第一次经济危机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09165"/>
                  </a:ext>
                </a:extLst>
              </a:tr>
              <a:tr h="453801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1837</a:t>
                      </a: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英国经济危机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419362"/>
                  </a:ext>
                </a:extLst>
              </a:tr>
              <a:tr h="453801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1847</a:t>
                      </a: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经济危机由英国蔓延欧洲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421922"/>
                  </a:ext>
                </a:extLst>
              </a:tr>
              <a:tr h="783273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1857</a:t>
                      </a: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第一次世界性经济危机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527920"/>
                  </a:ext>
                </a:extLst>
              </a:tr>
              <a:tr h="453801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1866</a:t>
                      </a:r>
                      <a:r>
                        <a:rPr lang="zh-CN" altLang="en-US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英国发生世界性经济危机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A58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029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30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736270" y="574756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070" y="586899"/>
            <a:ext cx="5599355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马克思主义诞生背景：阶级和实践基础</a:t>
            </a:r>
          </a:p>
        </p:txBody>
      </p:sp>
      <p:grpSp>
        <p:nvGrpSpPr>
          <p:cNvPr id="53" name="组合 32">
            <a:extLst>
              <a:ext uri="{FF2B5EF4-FFF2-40B4-BE49-F238E27FC236}">
                <a16:creationId xmlns:a16="http://schemas.microsoft.com/office/drawing/2014/main" id="{30D5FB05-E969-465E-85DA-60A7D47AAFC1}"/>
              </a:ext>
            </a:extLst>
          </p:cNvPr>
          <p:cNvGrpSpPr>
            <a:grpSpLocks/>
          </p:cNvGrpSpPr>
          <p:nvPr/>
        </p:nvGrpSpPr>
        <p:grpSpPr bwMode="auto">
          <a:xfrm>
            <a:off x="510888" y="1184171"/>
            <a:ext cx="8017234" cy="3271085"/>
            <a:chOff x="377254" y="473486"/>
            <a:chExt cx="9165259" cy="3464639"/>
          </a:xfrm>
        </p:grpSpPr>
        <p:grpSp>
          <p:nvGrpSpPr>
            <p:cNvPr id="54" name="组合 18">
              <a:extLst>
                <a:ext uri="{FF2B5EF4-FFF2-40B4-BE49-F238E27FC236}">
                  <a16:creationId xmlns:a16="http://schemas.microsoft.com/office/drawing/2014/main" id="{AF55DCB2-2517-4C25-91CF-14161D027C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7254" y="883164"/>
              <a:ext cx="2797326" cy="2431230"/>
              <a:chOff x="811603" y="-2"/>
              <a:chExt cx="6018016" cy="5230414"/>
            </a:xfrm>
          </p:grpSpPr>
          <p:pic>
            <p:nvPicPr>
              <p:cNvPr id="66" name="图片 19">
                <a:extLst>
                  <a:ext uri="{FF2B5EF4-FFF2-40B4-BE49-F238E27FC236}">
                    <a16:creationId xmlns:a16="http://schemas.microsoft.com/office/drawing/2014/main" id="{8527B105-8621-403D-86A0-7804B03C4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r="46722" b="35516"/>
              <a:stretch>
                <a:fillRect/>
              </a:stretch>
            </p:blipFill>
            <p:spPr bwMode="auto">
              <a:xfrm rot="3973013" flipH="1">
                <a:off x="4248829" y="1541996"/>
                <a:ext cx="2775454" cy="2386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7" name="图片 20">
                <a:extLst>
                  <a:ext uri="{FF2B5EF4-FFF2-40B4-BE49-F238E27FC236}">
                    <a16:creationId xmlns:a16="http://schemas.microsoft.com/office/drawing/2014/main" id="{45C0A5AD-99D3-45AF-9F5D-60156A50A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r="46722" b="35516"/>
              <a:stretch>
                <a:fillRect/>
              </a:stretch>
            </p:blipFill>
            <p:spPr bwMode="auto">
              <a:xfrm rot="20964093">
                <a:off x="811603" y="151872"/>
                <a:ext cx="2788055" cy="23969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8" name="图片 21">
                <a:extLst>
                  <a:ext uri="{FF2B5EF4-FFF2-40B4-BE49-F238E27FC236}">
                    <a16:creationId xmlns:a16="http://schemas.microsoft.com/office/drawing/2014/main" id="{5E9C4516-A974-4DE1-9043-DE230AAD68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l="-2" r="-568"/>
              <a:stretch>
                <a:fillRect/>
              </a:stretch>
            </p:blipFill>
            <p:spPr bwMode="auto">
              <a:xfrm rot="16200000">
                <a:off x="227431" y="768066"/>
                <a:ext cx="5230414" cy="3694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5" name="组合 15">
              <a:extLst>
                <a:ext uri="{FF2B5EF4-FFF2-40B4-BE49-F238E27FC236}">
                  <a16:creationId xmlns:a16="http://schemas.microsoft.com/office/drawing/2014/main" id="{7422730E-7410-4644-9504-6E2B95C59D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226633">
              <a:off x="7298667" y="1541937"/>
              <a:ext cx="2379277" cy="2108415"/>
              <a:chOff x="-302675" y="687053"/>
              <a:chExt cx="5118645" cy="4535928"/>
            </a:xfrm>
          </p:grpSpPr>
          <p:pic>
            <p:nvPicPr>
              <p:cNvPr id="64" name="图片 13">
                <a:extLst>
                  <a:ext uri="{FF2B5EF4-FFF2-40B4-BE49-F238E27FC236}">
                    <a16:creationId xmlns:a16="http://schemas.microsoft.com/office/drawing/2014/main" id="{F54C22A7-4D89-4AA2-AE0B-681575B69A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r="46722" b="35516"/>
              <a:stretch>
                <a:fillRect/>
              </a:stretch>
            </p:blipFill>
            <p:spPr bwMode="auto">
              <a:xfrm rot="20964093">
                <a:off x="-302675" y="687053"/>
                <a:ext cx="2780844" cy="23907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图片 14">
                <a:extLst>
                  <a:ext uri="{FF2B5EF4-FFF2-40B4-BE49-F238E27FC236}">
                    <a16:creationId xmlns:a16="http://schemas.microsoft.com/office/drawing/2014/main" id="{D0C4FD77-7166-4AB1-A1FB-CE265D46BB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l="-2" r="-568"/>
              <a:stretch>
                <a:fillRect/>
              </a:stretch>
            </p:blipFill>
            <p:spPr bwMode="auto">
              <a:xfrm rot="16200000">
                <a:off x="994037" y="1401048"/>
                <a:ext cx="4479772" cy="31640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6" name="组合 8">
              <a:extLst>
                <a:ext uri="{FF2B5EF4-FFF2-40B4-BE49-F238E27FC236}">
                  <a16:creationId xmlns:a16="http://schemas.microsoft.com/office/drawing/2014/main" id="{4BCF5F43-C883-4AC2-9592-0886CFBB12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8946" y="507451"/>
              <a:ext cx="7564900" cy="3347851"/>
              <a:chOff x="402" y="-936260"/>
              <a:chExt cx="8816459" cy="3901729"/>
            </a:xfrm>
          </p:grpSpPr>
          <p:sp>
            <p:nvSpPr>
              <p:cNvPr id="62" name="任意多边形 9">
                <a:extLst>
                  <a:ext uri="{FF2B5EF4-FFF2-40B4-BE49-F238E27FC236}">
                    <a16:creationId xmlns:a16="http://schemas.microsoft.com/office/drawing/2014/main" id="{E3A5AB82-DC48-40D9-8A3F-D523845D3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-936260"/>
                <a:ext cx="8816459" cy="3901729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050" dirty="0"/>
              </a:p>
            </p:txBody>
          </p:sp>
          <p:sp>
            <p:nvSpPr>
              <p:cNvPr id="63" name="任意多边形 10">
                <a:extLst>
                  <a:ext uri="{FF2B5EF4-FFF2-40B4-BE49-F238E27FC236}">
                    <a16:creationId xmlns:a16="http://schemas.microsoft.com/office/drawing/2014/main" id="{C30DD6C2-27BE-4C40-9586-224C8C454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75" y="-772236"/>
                <a:ext cx="8494513" cy="3620254"/>
              </a:xfrm>
              <a:custGeom>
                <a:avLst/>
                <a:gdLst>
                  <a:gd name="T0" fmla="*/ 380109 w 8817618"/>
                  <a:gd name="T1" fmla="*/ 0 h 2876550"/>
                  <a:gd name="T2" fmla="*/ 7803137 w 8817618"/>
                  <a:gd name="T3" fmla="*/ 0 h 2876550"/>
                  <a:gd name="T4" fmla="*/ 7833009 w 8817618"/>
                  <a:gd name="T5" fmla="*/ 126717 h 2876550"/>
                  <a:gd name="T6" fmla="*/ 8183249 w 8817618"/>
                  <a:gd name="T7" fmla="*/ 325546 h 2876550"/>
                  <a:gd name="T8" fmla="*/ 8183249 w 8817618"/>
                  <a:gd name="T9" fmla="*/ 1929681 h 2876550"/>
                  <a:gd name="T10" fmla="*/ 7803137 w 8817618"/>
                  <a:gd name="T11" fmla="*/ 2255226 h 2876550"/>
                  <a:gd name="T12" fmla="*/ 7810485 w 8817618"/>
                  <a:gd name="T13" fmla="*/ 2286394 h 2876550"/>
                  <a:gd name="T14" fmla="*/ 372761 w 8817618"/>
                  <a:gd name="T15" fmla="*/ 2286394 h 2876550"/>
                  <a:gd name="T16" fmla="*/ 380108 w 8817618"/>
                  <a:gd name="T17" fmla="*/ 2255226 h 2876550"/>
                  <a:gd name="T18" fmla="*/ 76604 w 8817618"/>
                  <a:gd name="T19" fmla="*/ 1936295 h 2876550"/>
                  <a:gd name="T20" fmla="*/ 0 w 8817618"/>
                  <a:gd name="T21" fmla="*/ 1929681 h 2876550"/>
                  <a:gd name="T22" fmla="*/ 0 w 8817618"/>
                  <a:gd name="T23" fmla="*/ 325546 h 2876550"/>
                  <a:gd name="T24" fmla="*/ 380109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817618"/>
                  <a:gd name="T40" fmla="*/ 0 h 2876550"/>
                  <a:gd name="T41" fmla="*/ 8817618 w 8817618"/>
                  <a:gd name="T42" fmla="*/ 2876550 h 287655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</p:grpSp>
        <p:grpSp>
          <p:nvGrpSpPr>
            <p:cNvPr id="57" name="组合 26">
              <a:extLst>
                <a:ext uri="{FF2B5EF4-FFF2-40B4-BE49-F238E27FC236}">
                  <a16:creationId xmlns:a16="http://schemas.microsoft.com/office/drawing/2014/main" id="{4C1BB6CD-284E-408C-9B25-C7C6260117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226633">
              <a:off x="731966" y="1878959"/>
              <a:ext cx="1780777" cy="1680043"/>
              <a:chOff x="192925" y="2"/>
              <a:chExt cx="4496854" cy="4242473"/>
            </a:xfrm>
          </p:grpSpPr>
          <p:pic>
            <p:nvPicPr>
              <p:cNvPr id="60" name="图片 27">
                <a:extLst>
                  <a:ext uri="{FF2B5EF4-FFF2-40B4-BE49-F238E27FC236}">
                    <a16:creationId xmlns:a16="http://schemas.microsoft.com/office/drawing/2014/main" id="{AC729343-148B-463D-8699-643AB8696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r="46722" b="35516"/>
              <a:stretch>
                <a:fillRect/>
              </a:stretch>
            </p:blipFill>
            <p:spPr bwMode="auto">
              <a:xfrm rot="20964093">
                <a:off x="192925" y="998963"/>
                <a:ext cx="2794927" cy="24028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图片 28">
                <a:extLst>
                  <a:ext uri="{FF2B5EF4-FFF2-40B4-BE49-F238E27FC236}">
                    <a16:creationId xmlns:a16="http://schemas.microsoft.com/office/drawing/2014/main" id="{DD0ED6D6-AB27-411C-935C-201C7E6CB7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l="-2" r="-568"/>
              <a:stretch>
                <a:fillRect/>
              </a:stretch>
            </p:blipFill>
            <p:spPr bwMode="auto">
              <a:xfrm rot="16200000">
                <a:off x="1070298" y="622995"/>
                <a:ext cx="4242473" cy="2996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58" name="图片 29">
              <a:extLst>
                <a:ext uri="{FF2B5EF4-FFF2-40B4-BE49-F238E27FC236}">
                  <a16:creationId xmlns:a16="http://schemas.microsoft.com/office/drawing/2014/main" id="{C9F16215-4341-4443-9E23-88C18D36F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 b="-464"/>
            <a:stretch>
              <a:fillRect/>
            </a:stretch>
          </p:blipFill>
          <p:spPr bwMode="auto">
            <a:xfrm flipH="1">
              <a:off x="827065" y="3180039"/>
              <a:ext cx="940006" cy="758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图片 30">
              <a:extLst>
                <a:ext uri="{FF2B5EF4-FFF2-40B4-BE49-F238E27FC236}">
                  <a16:creationId xmlns:a16="http://schemas.microsoft.com/office/drawing/2014/main" id="{B44576E9-19B8-4D6F-BA1D-B1FAFCA11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835359" y="473486"/>
              <a:ext cx="1094441" cy="1556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9" name="矩形 25">
            <a:extLst>
              <a:ext uri="{FF2B5EF4-FFF2-40B4-BE49-F238E27FC236}">
                <a16:creationId xmlns:a16="http://schemas.microsoft.com/office/drawing/2014/main" id="{E50E358A-29CC-4EB9-BD2C-A325D9886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570" y="1452799"/>
            <a:ext cx="532477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英国卢德运动</a:t>
            </a: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：相传，莱斯特郡一个名叫卢德的工人，为抗议工厂主的压迫，第一个</a:t>
            </a:r>
            <a:r>
              <a:rPr lang="zh-CN" altLang="en-US" sz="21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捣毁织袜机</a:t>
            </a: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。工业革命时期，大批手工业者破产，工人失业，工资下跌。当时工人</a:t>
            </a:r>
            <a:r>
              <a:rPr lang="zh-CN" altLang="en-US" sz="21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把机器视为贫困的根源</a:t>
            </a: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，用</a:t>
            </a:r>
            <a:r>
              <a:rPr lang="zh-CN" altLang="en-US" sz="21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捣毁机器</a:t>
            </a: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作为反对企业主、争取改善劳动条件的手段，但</a:t>
            </a:r>
            <a:r>
              <a:rPr lang="zh-CN" altLang="en-US" sz="21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禁止对人身施用暴力</a:t>
            </a: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。卢德运动有</a:t>
            </a:r>
            <a:r>
              <a:rPr lang="zh-CN" altLang="en-US" sz="21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极严厉的组织纪律</a:t>
            </a: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，透露内部机密的人会受到严重的处罚。</a:t>
            </a:r>
          </a:p>
        </p:txBody>
      </p:sp>
    </p:spTree>
    <p:extLst>
      <p:ext uri="{BB962C8B-B14F-4D97-AF65-F5344CB8AC3E}">
        <p14:creationId xmlns:p14="http://schemas.microsoft.com/office/powerpoint/2010/main" val="1256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63966" y="567472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303" y="520560"/>
            <a:ext cx="5119982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马克思主义诞生背景：阶级和实践基础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E594CE-C98D-4C11-ACEB-342C504756A7}"/>
              </a:ext>
            </a:extLst>
          </p:cNvPr>
          <p:cNvGrpSpPr/>
          <p:nvPr/>
        </p:nvGrpSpPr>
        <p:grpSpPr>
          <a:xfrm>
            <a:off x="236258" y="723498"/>
            <a:ext cx="3359939" cy="2327700"/>
            <a:chOff x="281229" y="880894"/>
            <a:chExt cx="3359939" cy="2327700"/>
          </a:xfrm>
        </p:grpSpPr>
        <p:grpSp>
          <p:nvGrpSpPr>
            <p:cNvPr id="90" name="组合 108">
              <a:extLst>
                <a:ext uri="{FF2B5EF4-FFF2-40B4-BE49-F238E27FC236}">
                  <a16:creationId xmlns:a16="http://schemas.microsoft.com/office/drawing/2014/main" id="{C36FFA5C-7F96-421D-99C7-57182F503B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229" y="880894"/>
              <a:ext cx="3359939" cy="2327700"/>
              <a:chOff x="-50800" y="-50800"/>
              <a:chExt cx="4480196" cy="31024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1" name="组合 107">
                <a:extLst>
                  <a:ext uri="{FF2B5EF4-FFF2-40B4-BE49-F238E27FC236}">
                    <a16:creationId xmlns:a16="http://schemas.microsoft.com/office/drawing/2014/main" id="{D0BE4B28-85FF-409F-AA05-BBF7D925A4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800" y="-50800"/>
                <a:ext cx="4480196" cy="3102448"/>
                <a:chOff x="-50800" y="-50800"/>
                <a:chExt cx="4480196" cy="3102448"/>
              </a:xfrm>
            </p:grpSpPr>
            <p:graphicFrame>
              <p:nvGraphicFramePr>
                <p:cNvPr id="93" name="图表 86">
                  <a:extLst>
                    <a:ext uri="{FF2B5EF4-FFF2-40B4-BE49-F238E27FC236}">
                      <a16:creationId xmlns:a16="http://schemas.microsoft.com/office/drawing/2014/main" id="{BC783A04-3849-4C40-951B-86C3772FA244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-50800" y="-50800"/>
                <a:ext cx="4480196" cy="31024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3" imgW="4487045" imgH="3109229" progId="Excel.Chart.8">
                        <p:embed/>
                      </p:oleObj>
                    </mc:Choice>
                    <mc:Fallback>
                      <p:oleObj r:id="rId3" imgW="4487045" imgH="3109229" progId="Excel.Chart.8">
                        <p:embed/>
                        <p:pic>
                          <p:nvPicPr>
                            <p:cNvPr id="2051" name="图表 86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-50800" y="-50800"/>
                              <a:ext cx="4480196" cy="3102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4" name="椭圆 87">
                  <a:extLst>
                    <a:ext uri="{FF2B5EF4-FFF2-40B4-BE49-F238E27FC236}">
                      <a16:creationId xmlns:a16="http://schemas.microsoft.com/office/drawing/2014/main" id="{5C743130-BB0F-4922-A505-4D129E0AAA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3563" y="634764"/>
                  <a:ext cx="1857490" cy="183129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en-US" sz="1050">
                    <a:solidFill>
                      <a:srgbClr val="FDFBE9"/>
                    </a:solidFill>
                  </a:endParaRPr>
                </a:p>
              </p:txBody>
            </p:sp>
            <p:sp>
              <p:nvSpPr>
                <p:cNvPr id="95" name="文本框 88">
                  <a:extLst>
                    <a:ext uri="{FF2B5EF4-FFF2-40B4-BE49-F238E27FC236}">
                      <a16:creationId xmlns:a16="http://schemas.microsoft.com/office/drawing/2014/main" id="{EC3C38BD-1CA3-42A3-8C16-80DA4B00F4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37082" y="724845"/>
                  <a:ext cx="2211790" cy="17844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 eaLnBrk="1" hangingPunct="1">
                    <a:buFont typeface="Arial" pitchFamily="34" charset="0"/>
                    <a:buNone/>
                  </a:pPr>
                  <a:r>
                    <a:rPr lang="zh-CN" altLang="en-US" sz="2700" b="1" dirty="0"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法国</a:t>
                  </a:r>
                  <a:endParaRPr lang="en-US" altLang="zh-CN" sz="2700" b="1" dirty="0"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  <a:p>
                  <a:pPr algn="ctr" eaLnBrk="1" hangingPunct="1">
                    <a:buFont typeface="Arial" pitchFamily="34" charset="0"/>
                    <a:buNone/>
                  </a:pPr>
                  <a:r>
                    <a:rPr lang="zh-CN" altLang="en-US" sz="2700" b="1" dirty="0"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里昂工人起义</a:t>
                  </a:r>
                </a:p>
              </p:txBody>
            </p:sp>
          </p:grp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0ED6BD51-C5B6-43C9-93E1-E448104EE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2122" y="564940"/>
                <a:ext cx="1998786" cy="197094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1050">
                  <a:solidFill>
                    <a:srgbClr val="FDFBE9"/>
                  </a:solidFill>
                </a:endParaRPr>
              </a:p>
            </p:txBody>
          </p:sp>
        </p:grpSp>
        <p:grpSp>
          <p:nvGrpSpPr>
            <p:cNvPr id="96" name="Group 8">
              <a:extLst>
                <a:ext uri="{FF2B5EF4-FFF2-40B4-BE49-F238E27FC236}">
                  <a16:creationId xmlns:a16="http://schemas.microsoft.com/office/drawing/2014/main" id="{89D09D5A-E4DF-4B1F-AE4E-442B879181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51" y="2952595"/>
              <a:ext cx="1881188" cy="158501"/>
              <a:chOff x="0" y="0"/>
              <a:chExt cx="2444" cy="2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13D0877D-ADD8-4265-81F2-E3B8D783B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69" cy="204"/>
              </a:xfrm>
              <a:custGeom>
                <a:avLst/>
                <a:gdLst>
                  <a:gd name="T0" fmla="*/ 0 w 71"/>
                  <a:gd name="T1" fmla="*/ 261 h 83"/>
                  <a:gd name="T2" fmla="*/ 164 w 71"/>
                  <a:gd name="T3" fmla="*/ 216 h 83"/>
                  <a:gd name="T4" fmla="*/ 214 w 71"/>
                  <a:gd name="T5" fmla="*/ 236 h 83"/>
                  <a:gd name="T6" fmla="*/ 193 w 71"/>
                  <a:gd name="T7" fmla="*/ 103 h 83"/>
                  <a:gd name="T8" fmla="*/ 357 w 71"/>
                  <a:gd name="T9" fmla="*/ 49 h 83"/>
                  <a:gd name="T10" fmla="*/ 374 w 71"/>
                  <a:gd name="T11" fmla="*/ 157 h 83"/>
                  <a:gd name="T12" fmla="*/ 357 w 71"/>
                  <a:gd name="T13" fmla="*/ 187 h 83"/>
                  <a:gd name="T14" fmla="*/ 300 w 71"/>
                  <a:gd name="T15" fmla="*/ 194 h 83"/>
                  <a:gd name="T16" fmla="*/ 288 w 71"/>
                  <a:gd name="T17" fmla="*/ 140 h 83"/>
                  <a:gd name="T18" fmla="*/ 345 w 71"/>
                  <a:gd name="T19" fmla="*/ 128 h 83"/>
                  <a:gd name="T20" fmla="*/ 362 w 71"/>
                  <a:gd name="T21" fmla="*/ 140 h 83"/>
                  <a:gd name="T22" fmla="*/ 317 w 71"/>
                  <a:gd name="T23" fmla="*/ 49 h 83"/>
                  <a:gd name="T24" fmla="*/ 205 w 71"/>
                  <a:gd name="T25" fmla="*/ 128 h 83"/>
                  <a:gd name="T26" fmla="*/ 278 w 71"/>
                  <a:gd name="T27" fmla="*/ 248 h 83"/>
                  <a:gd name="T28" fmla="*/ 312 w 71"/>
                  <a:gd name="T29" fmla="*/ 253 h 83"/>
                  <a:gd name="T30" fmla="*/ 312 w 71"/>
                  <a:gd name="T31" fmla="*/ 265 h 83"/>
                  <a:gd name="T32" fmla="*/ 271 w 71"/>
                  <a:gd name="T33" fmla="*/ 278 h 83"/>
                  <a:gd name="T34" fmla="*/ 205 w 71"/>
                  <a:gd name="T35" fmla="*/ 393 h 83"/>
                  <a:gd name="T36" fmla="*/ 300 w 71"/>
                  <a:gd name="T37" fmla="*/ 484 h 83"/>
                  <a:gd name="T38" fmla="*/ 362 w 71"/>
                  <a:gd name="T39" fmla="*/ 386 h 83"/>
                  <a:gd name="T40" fmla="*/ 345 w 71"/>
                  <a:gd name="T41" fmla="*/ 398 h 83"/>
                  <a:gd name="T42" fmla="*/ 288 w 71"/>
                  <a:gd name="T43" fmla="*/ 386 h 83"/>
                  <a:gd name="T44" fmla="*/ 300 w 71"/>
                  <a:gd name="T45" fmla="*/ 332 h 83"/>
                  <a:gd name="T46" fmla="*/ 357 w 71"/>
                  <a:gd name="T47" fmla="*/ 339 h 83"/>
                  <a:gd name="T48" fmla="*/ 378 w 71"/>
                  <a:gd name="T49" fmla="*/ 447 h 83"/>
                  <a:gd name="T50" fmla="*/ 288 w 71"/>
                  <a:gd name="T51" fmla="*/ 501 h 83"/>
                  <a:gd name="T52" fmla="*/ 198 w 71"/>
                  <a:gd name="T53" fmla="*/ 435 h 83"/>
                  <a:gd name="T54" fmla="*/ 221 w 71"/>
                  <a:gd name="T55" fmla="*/ 290 h 83"/>
                  <a:gd name="T56" fmla="*/ 159 w 71"/>
                  <a:gd name="T57" fmla="*/ 315 h 83"/>
                  <a:gd name="T58" fmla="*/ 24 w 71"/>
                  <a:gd name="T59" fmla="*/ 285 h 83"/>
                  <a:gd name="T60" fmla="*/ 0 w 71"/>
                  <a:gd name="T61" fmla="*/ 265 h 83"/>
                  <a:gd name="T62" fmla="*/ 0 w 71"/>
                  <a:gd name="T63" fmla="*/ 261 h 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71"/>
                  <a:gd name="T97" fmla="*/ 0 h 83"/>
                  <a:gd name="T98" fmla="*/ 71 w 71"/>
                  <a:gd name="T99" fmla="*/ 83 h 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2592196D-2D22-42B9-B849-1AFDC7125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" y="91"/>
                <a:ext cx="2155" cy="32"/>
              </a:xfrm>
              <a:custGeom>
                <a:avLst/>
                <a:gdLst>
                  <a:gd name="T0" fmla="*/ 140 w 910"/>
                  <a:gd name="T1" fmla="*/ 0 h 13"/>
                  <a:gd name="T2" fmla="*/ 639 w 910"/>
                  <a:gd name="T3" fmla="*/ 25 h 13"/>
                  <a:gd name="T4" fmla="*/ 824 w 910"/>
                  <a:gd name="T5" fmla="*/ 30 h 13"/>
                  <a:gd name="T6" fmla="*/ 4173 w 910"/>
                  <a:gd name="T7" fmla="*/ 30 h 13"/>
                  <a:gd name="T8" fmla="*/ 4833 w 910"/>
                  <a:gd name="T9" fmla="*/ 5 h 13"/>
                  <a:gd name="T10" fmla="*/ 5058 w 910"/>
                  <a:gd name="T11" fmla="*/ 0 h 13"/>
                  <a:gd name="T12" fmla="*/ 5103 w 910"/>
                  <a:gd name="T13" fmla="*/ 42 h 13"/>
                  <a:gd name="T14" fmla="*/ 5058 w 910"/>
                  <a:gd name="T15" fmla="*/ 79 h 13"/>
                  <a:gd name="T16" fmla="*/ 4554 w 910"/>
                  <a:gd name="T17" fmla="*/ 62 h 13"/>
                  <a:gd name="T18" fmla="*/ 3919 w 910"/>
                  <a:gd name="T19" fmla="*/ 49 h 13"/>
                  <a:gd name="T20" fmla="*/ 1873 w 910"/>
                  <a:gd name="T21" fmla="*/ 49 h 13"/>
                  <a:gd name="T22" fmla="*/ 279 w 910"/>
                  <a:gd name="T23" fmla="*/ 74 h 13"/>
                  <a:gd name="T24" fmla="*/ 50 w 910"/>
                  <a:gd name="T25" fmla="*/ 79 h 13"/>
                  <a:gd name="T26" fmla="*/ 5 w 910"/>
                  <a:gd name="T27" fmla="*/ 37 h 13"/>
                  <a:gd name="T28" fmla="*/ 45 w 910"/>
                  <a:gd name="T29" fmla="*/ 0 h 13"/>
                  <a:gd name="T30" fmla="*/ 140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910"/>
                  <a:gd name="T49" fmla="*/ 0 h 13"/>
                  <a:gd name="T50" fmla="*/ 910 w 910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110092C5-712C-46EF-AE7A-6C694CF75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7"/>
                <a:ext cx="168" cy="199"/>
              </a:xfrm>
              <a:custGeom>
                <a:avLst/>
                <a:gdLst>
                  <a:gd name="T0" fmla="*/ 95 w 71"/>
                  <a:gd name="T1" fmla="*/ 241 h 81"/>
                  <a:gd name="T2" fmla="*/ 128 w 71"/>
                  <a:gd name="T3" fmla="*/ 228 h 81"/>
                  <a:gd name="T4" fmla="*/ 196 w 71"/>
                  <a:gd name="T5" fmla="*/ 96 h 81"/>
                  <a:gd name="T6" fmla="*/ 83 w 71"/>
                  <a:gd name="T7" fmla="*/ 29 h 81"/>
                  <a:gd name="T8" fmla="*/ 45 w 71"/>
                  <a:gd name="T9" fmla="*/ 120 h 81"/>
                  <a:gd name="T10" fmla="*/ 57 w 71"/>
                  <a:gd name="T11" fmla="*/ 108 h 81"/>
                  <a:gd name="T12" fmla="*/ 111 w 71"/>
                  <a:gd name="T13" fmla="*/ 120 h 81"/>
                  <a:gd name="T14" fmla="*/ 106 w 71"/>
                  <a:gd name="T15" fmla="*/ 174 h 81"/>
                  <a:gd name="T16" fmla="*/ 50 w 71"/>
                  <a:gd name="T17" fmla="*/ 170 h 81"/>
                  <a:gd name="T18" fmla="*/ 28 w 71"/>
                  <a:gd name="T19" fmla="*/ 54 h 81"/>
                  <a:gd name="T20" fmla="*/ 128 w 71"/>
                  <a:gd name="T21" fmla="*/ 5 h 81"/>
                  <a:gd name="T22" fmla="*/ 213 w 71"/>
                  <a:gd name="T23" fmla="*/ 96 h 81"/>
                  <a:gd name="T24" fmla="*/ 189 w 71"/>
                  <a:gd name="T25" fmla="*/ 216 h 81"/>
                  <a:gd name="T26" fmla="*/ 398 w 71"/>
                  <a:gd name="T27" fmla="*/ 241 h 81"/>
                  <a:gd name="T28" fmla="*/ 185 w 71"/>
                  <a:gd name="T29" fmla="*/ 273 h 81"/>
                  <a:gd name="T30" fmla="*/ 213 w 71"/>
                  <a:gd name="T31" fmla="*/ 386 h 81"/>
                  <a:gd name="T32" fmla="*/ 151 w 71"/>
                  <a:gd name="T33" fmla="*/ 477 h 81"/>
                  <a:gd name="T34" fmla="*/ 45 w 71"/>
                  <a:gd name="T35" fmla="*/ 459 h 81"/>
                  <a:gd name="T36" fmla="*/ 28 w 71"/>
                  <a:gd name="T37" fmla="*/ 349 h 81"/>
                  <a:gd name="T38" fmla="*/ 45 w 71"/>
                  <a:gd name="T39" fmla="*/ 327 h 81"/>
                  <a:gd name="T40" fmla="*/ 102 w 71"/>
                  <a:gd name="T41" fmla="*/ 314 h 81"/>
                  <a:gd name="T42" fmla="*/ 111 w 71"/>
                  <a:gd name="T43" fmla="*/ 373 h 81"/>
                  <a:gd name="T44" fmla="*/ 50 w 71"/>
                  <a:gd name="T45" fmla="*/ 373 h 81"/>
                  <a:gd name="T46" fmla="*/ 45 w 71"/>
                  <a:gd name="T47" fmla="*/ 361 h 81"/>
                  <a:gd name="T48" fmla="*/ 73 w 71"/>
                  <a:gd name="T49" fmla="*/ 459 h 81"/>
                  <a:gd name="T50" fmla="*/ 201 w 71"/>
                  <a:gd name="T51" fmla="*/ 381 h 81"/>
                  <a:gd name="T52" fmla="*/ 118 w 71"/>
                  <a:gd name="T53" fmla="*/ 253 h 81"/>
                  <a:gd name="T54" fmla="*/ 95 w 71"/>
                  <a:gd name="T55" fmla="*/ 248 h 81"/>
                  <a:gd name="T56" fmla="*/ 95 w 71"/>
                  <a:gd name="T57" fmla="*/ 241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1"/>
                  <a:gd name="T88" fmla="*/ 0 h 81"/>
                  <a:gd name="T89" fmla="*/ 71 w 71"/>
                  <a:gd name="T90" fmla="*/ 81 h 8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7E7FE19-5C46-4BF6-A7AB-D057CE6F133F}"/>
              </a:ext>
            </a:extLst>
          </p:cNvPr>
          <p:cNvGrpSpPr/>
          <p:nvPr/>
        </p:nvGrpSpPr>
        <p:grpSpPr>
          <a:xfrm>
            <a:off x="2816342" y="723498"/>
            <a:ext cx="3359939" cy="2327700"/>
            <a:chOff x="2861313" y="880894"/>
            <a:chExt cx="3359939" cy="2327700"/>
          </a:xfrm>
        </p:grpSpPr>
        <p:grpSp>
          <p:nvGrpSpPr>
            <p:cNvPr id="82" name="组合 109">
              <a:extLst>
                <a:ext uri="{FF2B5EF4-FFF2-40B4-BE49-F238E27FC236}">
                  <a16:creationId xmlns:a16="http://schemas.microsoft.com/office/drawing/2014/main" id="{117509A0-2A60-4DC2-81C3-26604EBD2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1313" y="880894"/>
              <a:ext cx="3359939" cy="2327700"/>
              <a:chOff x="-50800" y="-50800"/>
              <a:chExt cx="4480196" cy="31024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aphicFrame>
            <p:nvGraphicFramePr>
              <p:cNvPr id="83" name="图表 13">
                <a:extLst>
                  <a:ext uri="{FF2B5EF4-FFF2-40B4-BE49-F238E27FC236}">
                    <a16:creationId xmlns:a16="http://schemas.microsoft.com/office/drawing/2014/main" id="{B0600302-CF1B-4091-80C0-4C88A04B8C8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50800" y="-50800"/>
              <a:ext cx="4480196" cy="31024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5" imgW="4487045" imgH="3109229" progId="Excel.Chart.8">
                      <p:embed/>
                    </p:oleObj>
                  </mc:Choice>
                  <mc:Fallback>
                    <p:oleObj r:id="rId5" imgW="4487045" imgH="3109229" progId="Excel.Chart.8">
                      <p:embed/>
                      <p:pic>
                        <p:nvPicPr>
                          <p:cNvPr id="2052" name="图表 13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50800" y="-50800"/>
                            <a:ext cx="4480196" cy="31024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4" name="椭圆 78">
                <a:extLst>
                  <a:ext uri="{FF2B5EF4-FFF2-40B4-BE49-F238E27FC236}">
                    <a16:creationId xmlns:a16="http://schemas.microsoft.com/office/drawing/2014/main" id="{92FF3919-C692-47E6-972C-36CAF4E71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564" y="634764"/>
                <a:ext cx="1857490" cy="1831295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1050">
                  <a:solidFill>
                    <a:srgbClr val="FDFBE9"/>
                  </a:solidFill>
                </a:endParaRPr>
              </a:p>
            </p:txBody>
          </p:sp>
          <p:sp>
            <p:nvSpPr>
              <p:cNvPr id="85" name="椭圆 79">
                <a:extLst>
                  <a:ext uri="{FF2B5EF4-FFF2-40B4-BE49-F238E27FC236}">
                    <a16:creationId xmlns:a16="http://schemas.microsoft.com/office/drawing/2014/main" id="{56DABA37-AFAB-424F-B8CA-E1B2ECD8B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2122" y="564940"/>
                <a:ext cx="1998787" cy="197094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1050">
                  <a:solidFill>
                    <a:srgbClr val="FDFBE9"/>
                  </a:solidFill>
                </a:endParaRPr>
              </a:p>
            </p:txBody>
          </p:sp>
        </p:grpSp>
        <p:grpSp>
          <p:nvGrpSpPr>
            <p:cNvPr id="86" name="Group 8">
              <a:extLst>
                <a:ext uri="{FF2B5EF4-FFF2-40B4-BE49-F238E27FC236}">
                  <a16:creationId xmlns:a16="http://schemas.microsoft.com/office/drawing/2014/main" id="{914DCC38-0139-4141-A2E9-94FC369A3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36" y="2952595"/>
              <a:ext cx="1879997" cy="158411"/>
              <a:chOff x="0" y="0"/>
              <a:chExt cx="2444" cy="2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F9742638-6077-43CF-BBAA-44D0C7F2B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69" cy="204"/>
              </a:xfrm>
              <a:custGeom>
                <a:avLst/>
                <a:gdLst>
                  <a:gd name="T0" fmla="*/ 0 w 71"/>
                  <a:gd name="T1" fmla="*/ 261 h 83"/>
                  <a:gd name="T2" fmla="*/ 164 w 71"/>
                  <a:gd name="T3" fmla="*/ 216 h 83"/>
                  <a:gd name="T4" fmla="*/ 214 w 71"/>
                  <a:gd name="T5" fmla="*/ 236 h 83"/>
                  <a:gd name="T6" fmla="*/ 193 w 71"/>
                  <a:gd name="T7" fmla="*/ 103 h 83"/>
                  <a:gd name="T8" fmla="*/ 357 w 71"/>
                  <a:gd name="T9" fmla="*/ 49 h 83"/>
                  <a:gd name="T10" fmla="*/ 374 w 71"/>
                  <a:gd name="T11" fmla="*/ 157 h 83"/>
                  <a:gd name="T12" fmla="*/ 357 w 71"/>
                  <a:gd name="T13" fmla="*/ 187 h 83"/>
                  <a:gd name="T14" fmla="*/ 300 w 71"/>
                  <a:gd name="T15" fmla="*/ 194 h 83"/>
                  <a:gd name="T16" fmla="*/ 288 w 71"/>
                  <a:gd name="T17" fmla="*/ 140 h 83"/>
                  <a:gd name="T18" fmla="*/ 345 w 71"/>
                  <a:gd name="T19" fmla="*/ 128 h 83"/>
                  <a:gd name="T20" fmla="*/ 362 w 71"/>
                  <a:gd name="T21" fmla="*/ 140 h 83"/>
                  <a:gd name="T22" fmla="*/ 317 w 71"/>
                  <a:gd name="T23" fmla="*/ 49 h 83"/>
                  <a:gd name="T24" fmla="*/ 205 w 71"/>
                  <a:gd name="T25" fmla="*/ 128 h 83"/>
                  <a:gd name="T26" fmla="*/ 278 w 71"/>
                  <a:gd name="T27" fmla="*/ 248 h 83"/>
                  <a:gd name="T28" fmla="*/ 312 w 71"/>
                  <a:gd name="T29" fmla="*/ 253 h 83"/>
                  <a:gd name="T30" fmla="*/ 312 w 71"/>
                  <a:gd name="T31" fmla="*/ 265 h 83"/>
                  <a:gd name="T32" fmla="*/ 271 w 71"/>
                  <a:gd name="T33" fmla="*/ 278 h 83"/>
                  <a:gd name="T34" fmla="*/ 205 w 71"/>
                  <a:gd name="T35" fmla="*/ 393 h 83"/>
                  <a:gd name="T36" fmla="*/ 300 w 71"/>
                  <a:gd name="T37" fmla="*/ 484 h 83"/>
                  <a:gd name="T38" fmla="*/ 362 w 71"/>
                  <a:gd name="T39" fmla="*/ 386 h 83"/>
                  <a:gd name="T40" fmla="*/ 345 w 71"/>
                  <a:gd name="T41" fmla="*/ 398 h 83"/>
                  <a:gd name="T42" fmla="*/ 288 w 71"/>
                  <a:gd name="T43" fmla="*/ 386 h 83"/>
                  <a:gd name="T44" fmla="*/ 300 w 71"/>
                  <a:gd name="T45" fmla="*/ 332 h 83"/>
                  <a:gd name="T46" fmla="*/ 357 w 71"/>
                  <a:gd name="T47" fmla="*/ 339 h 83"/>
                  <a:gd name="T48" fmla="*/ 378 w 71"/>
                  <a:gd name="T49" fmla="*/ 447 h 83"/>
                  <a:gd name="T50" fmla="*/ 288 w 71"/>
                  <a:gd name="T51" fmla="*/ 501 h 83"/>
                  <a:gd name="T52" fmla="*/ 198 w 71"/>
                  <a:gd name="T53" fmla="*/ 435 h 83"/>
                  <a:gd name="T54" fmla="*/ 221 w 71"/>
                  <a:gd name="T55" fmla="*/ 290 h 83"/>
                  <a:gd name="T56" fmla="*/ 159 w 71"/>
                  <a:gd name="T57" fmla="*/ 315 h 83"/>
                  <a:gd name="T58" fmla="*/ 24 w 71"/>
                  <a:gd name="T59" fmla="*/ 285 h 83"/>
                  <a:gd name="T60" fmla="*/ 0 w 71"/>
                  <a:gd name="T61" fmla="*/ 265 h 83"/>
                  <a:gd name="T62" fmla="*/ 0 w 71"/>
                  <a:gd name="T63" fmla="*/ 261 h 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71"/>
                  <a:gd name="T97" fmla="*/ 0 h 83"/>
                  <a:gd name="T98" fmla="*/ 71 w 71"/>
                  <a:gd name="T99" fmla="*/ 83 h 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85CD24DA-66E3-41DE-AE5E-73B006509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" y="91"/>
                <a:ext cx="2155" cy="32"/>
              </a:xfrm>
              <a:custGeom>
                <a:avLst/>
                <a:gdLst>
                  <a:gd name="T0" fmla="*/ 140 w 910"/>
                  <a:gd name="T1" fmla="*/ 0 h 13"/>
                  <a:gd name="T2" fmla="*/ 639 w 910"/>
                  <a:gd name="T3" fmla="*/ 25 h 13"/>
                  <a:gd name="T4" fmla="*/ 824 w 910"/>
                  <a:gd name="T5" fmla="*/ 30 h 13"/>
                  <a:gd name="T6" fmla="*/ 4173 w 910"/>
                  <a:gd name="T7" fmla="*/ 30 h 13"/>
                  <a:gd name="T8" fmla="*/ 4833 w 910"/>
                  <a:gd name="T9" fmla="*/ 5 h 13"/>
                  <a:gd name="T10" fmla="*/ 5058 w 910"/>
                  <a:gd name="T11" fmla="*/ 0 h 13"/>
                  <a:gd name="T12" fmla="*/ 5103 w 910"/>
                  <a:gd name="T13" fmla="*/ 42 h 13"/>
                  <a:gd name="T14" fmla="*/ 5058 w 910"/>
                  <a:gd name="T15" fmla="*/ 79 h 13"/>
                  <a:gd name="T16" fmla="*/ 4554 w 910"/>
                  <a:gd name="T17" fmla="*/ 62 h 13"/>
                  <a:gd name="T18" fmla="*/ 3919 w 910"/>
                  <a:gd name="T19" fmla="*/ 49 h 13"/>
                  <a:gd name="T20" fmla="*/ 1873 w 910"/>
                  <a:gd name="T21" fmla="*/ 49 h 13"/>
                  <a:gd name="T22" fmla="*/ 279 w 910"/>
                  <a:gd name="T23" fmla="*/ 74 h 13"/>
                  <a:gd name="T24" fmla="*/ 50 w 910"/>
                  <a:gd name="T25" fmla="*/ 79 h 13"/>
                  <a:gd name="T26" fmla="*/ 5 w 910"/>
                  <a:gd name="T27" fmla="*/ 37 h 13"/>
                  <a:gd name="T28" fmla="*/ 45 w 910"/>
                  <a:gd name="T29" fmla="*/ 0 h 13"/>
                  <a:gd name="T30" fmla="*/ 140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910"/>
                  <a:gd name="T49" fmla="*/ 0 h 13"/>
                  <a:gd name="T50" fmla="*/ 910 w 910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id="{D02F6D26-9C67-45CB-95D6-E36303B3D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7"/>
                <a:ext cx="168" cy="199"/>
              </a:xfrm>
              <a:custGeom>
                <a:avLst/>
                <a:gdLst>
                  <a:gd name="T0" fmla="*/ 95 w 71"/>
                  <a:gd name="T1" fmla="*/ 241 h 81"/>
                  <a:gd name="T2" fmla="*/ 128 w 71"/>
                  <a:gd name="T3" fmla="*/ 228 h 81"/>
                  <a:gd name="T4" fmla="*/ 196 w 71"/>
                  <a:gd name="T5" fmla="*/ 96 h 81"/>
                  <a:gd name="T6" fmla="*/ 83 w 71"/>
                  <a:gd name="T7" fmla="*/ 29 h 81"/>
                  <a:gd name="T8" fmla="*/ 45 w 71"/>
                  <a:gd name="T9" fmla="*/ 120 h 81"/>
                  <a:gd name="T10" fmla="*/ 57 w 71"/>
                  <a:gd name="T11" fmla="*/ 108 h 81"/>
                  <a:gd name="T12" fmla="*/ 111 w 71"/>
                  <a:gd name="T13" fmla="*/ 120 h 81"/>
                  <a:gd name="T14" fmla="*/ 106 w 71"/>
                  <a:gd name="T15" fmla="*/ 174 h 81"/>
                  <a:gd name="T16" fmla="*/ 50 w 71"/>
                  <a:gd name="T17" fmla="*/ 170 h 81"/>
                  <a:gd name="T18" fmla="*/ 28 w 71"/>
                  <a:gd name="T19" fmla="*/ 54 h 81"/>
                  <a:gd name="T20" fmla="*/ 128 w 71"/>
                  <a:gd name="T21" fmla="*/ 5 h 81"/>
                  <a:gd name="T22" fmla="*/ 213 w 71"/>
                  <a:gd name="T23" fmla="*/ 96 h 81"/>
                  <a:gd name="T24" fmla="*/ 189 w 71"/>
                  <a:gd name="T25" fmla="*/ 216 h 81"/>
                  <a:gd name="T26" fmla="*/ 398 w 71"/>
                  <a:gd name="T27" fmla="*/ 241 h 81"/>
                  <a:gd name="T28" fmla="*/ 185 w 71"/>
                  <a:gd name="T29" fmla="*/ 273 h 81"/>
                  <a:gd name="T30" fmla="*/ 213 w 71"/>
                  <a:gd name="T31" fmla="*/ 386 h 81"/>
                  <a:gd name="T32" fmla="*/ 151 w 71"/>
                  <a:gd name="T33" fmla="*/ 477 h 81"/>
                  <a:gd name="T34" fmla="*/ 45 w 71"/>
                  <a:gd name="T35" fmla="*/ 459 h 81"/>
                  <a:gd name="T36" fmla="*/ 28 w 71"/>
                  <a:gd name="T37" fmla="*/ 349 h 81"/>
                  <a:gd name="T38" fmla="*/ 45 w 71"/>
                  <a:gd name="T39" fmla="*/ 327 h 81"/>
                  <a:gd name="T40" fmla="*/ 102 w 71"/>
                  <a:gd name="T41" fmla="*/ 314 h 81"/>
                  <a:gd name="T42" fmla="*/ 111 w 71"/>
                  <a:gd name="T43" fmla="*/ 373 h 81"/>
                  <a:gd name="T44" fmla="*/ 50 w 71"/>
                  <a:gd name="T45" fmla="*/ 373 h 81"/>
                  <a:gd name="T46" fmla="*/ 45 w 71"/>
                  <a:gd name="T47" fmla="*/ 361 h 81"/>
                  <a:gd name="T48" fmla="*/ 73 w 71"/>
                  <a:gd name="T49" fmla="*/ 459 h 81"/>
                  <a:gd name="T50" fmla="*/ 201 w 71"/>
                  <a:gd name="T51" fmla="*/ 381 h 81"/>
                  <a:gd name="T52" fmla="*/ 118 w 71"/>
                  <a:gd name="T53" fmla="*/ 253 h 81"/>
                  <a:gd name="T54" fmla="*/ 95 w 71"/>
                  <a:gd name="T55" fmla="*/ 248 h 81"/>
                  <a:gd name="T56" fmla="*/ 95 w 71"/>
                  <a:gd name="T57" fmla="*/ 241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1"/>
                  <a:gd name="T88" fmla="*/ 0 h 81"/>
                  <a:gd name="T89" fmla="*/ 71 w 71"/>
                  <a:gd name="T90" fmla="*/ 81 h 8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</p:grpSp>
        <p:sp>
          <p:nvSpPr>
            <p:cNvPr id="108" name="文本框 88">
              <a:extLst>
                <a:ext uri="{FF2B5EF4-FFF2-40B4-BE49-F238E27FC236}">
                  <a16:creationId xmlns:a16="http://schemas.microsoft.com/office/drawing/2014/main" id="{C7968005-DE13-4EE8-B21B-95C1F2DDF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6636" y="1579741"/>
              <a:ext cx="165874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1" hangingPunct="1">
                <a:buFont typeface="Arial" pitchFamily="34" charset="0"/>
                <a:buNone/>
              </a:pPr>
              <a:r>
                <a:rPr lang="zh-CN" altLang="en-US" sz="27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英国</a:t>
              </a:r>
              <a:endParaRPr lang="en-US" altLang="zh-CN" sz="27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algn="ctr" eaLnBrk="1" hangingPunct="1">
                <a:buFont typeface="Arial" pitchFamily="34" charset="0"/>
                <a:buNone/>
              </a:pPr>
              <a:r>
                <a:rPr lang="zh-CN" altLang="en-US" sz="27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宪章运动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CCAB666-7E5D-4BBA-8045-594C03398F72}"/>
              </a:ext>
            </a:extLst>
          </p:cNvPr>
          <p:cNvGrpSpPr/>
          <p:nvPr/>
        </p:nvGrpSpPr>
        <p:grpSpPr>
          <a:xfrm>
            <a:off x="5395236" y="723498"/>
            <a:ext cx="3359939" cy="2327700"/>
            <a:chOff x="5440207" y="880894"/>
            <a:chExt cx="3359939" cy="2327700"/>
          </a:xfrm>
        </p:grpSpPr>
        <p:grpSp>
          <p:nvGrpSpPr>
            <p:cNvPr id="100" name="组合 110">
              <a:extLst>
                <a:ext uri="{FF2B5EF4-FFF2-40B4-BE49-F238E27FC236}">
                  <a16:creationId xmlns:a16="http://schemas.microsoft.com/office/drawing/2014/main" id="{9ED9B344-B665-4E03-99FC-DCBC08C4B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40207" y="880894"/>
              <a:ext cx="3359939" cy="2327700"/>
              <a:chOff x="-50800" y="-50800"/>
              <a:chExt cx="4480196" cy="31024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aphicFrame>
            <p:nvGraphicFramePr>
              <p:cNvPr id="101" name="图表 97">
                <a:extLst>
                  <a:ext uri="{FF2B5EF4-FFF2-40B4-BE49-F238E27FC236}">
                    <a16:creationId xmlns:a16="http://schemas.microsoft.com/office/drawing/2014/main" id="{31AFE64E-1A0E-49CB-B442-13DAD562108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56862518"/>
                  </p:ext>
                </p:extLst>
              </p:nvPr>
            </p:nvGraphicFramePr>
            <p:xfrm>
              <a:off x="-50800" y="-50800"/>
              <a:ext cx="4480196" cy="31024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7" imgW="4487045" imgH="3109229" progId="Excel.Chart.8">
                      <p:embed/>
                    </p:oleObj>
                  </mc:Choice>
                  <mc:Fallback>
                    <p:oleObj r:id="rId7" imgW="4487045" imgH="3109229" progId="Excel.Chart.8">
                      <p:embed/>
                      <p:pic>
                        <p:nvPicPr>
                          <p:cNvPr id="2050" name="图表 9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50800" y="-50800"/>
                            <a:ext cx="4480196" cy="31024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" name="椭圆 98">
                <a:extLst>
                  <a:ext uri="{FF2B5EF4-FFF2-40B4-BE49-F238E27FC236}">
                    <a16:creationId xmlns:a16="http://schemas.microsoft.com/office/drawing/2014/main" id="{B2714A0D-1008-4A0A-B75A-D21B12BE8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564" y="634764"/>
                <a:ext cx="1857490" cy="1831295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1050">
                  <a:solidFill>
                    <a:srgbClr val="FDFBE9"/>
                  </a:solidFill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830A4D36-FF5A-458F-BA15-3BE93E015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2122" y="564940"/>
                <a:ext cx="1998787" cy="197094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1050">
                  <a:solidFill>
                    <a:srgbClr val="FDFBE9"/>
                  </a:solidFill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25CA469-8108-4609-9982-507D1CAFABB8}"/>
                </a:ext>
              </a:extLst>
            </p:cNvPr>
            <p:cNvGrpSpPr/>
            <p:nvPr/>
          </p:nvGrpSpPr>
          <p:grpSpPr>
            <a:xfrm>
              <a:off x="6135529" y="1453495"/>
              <a:ext cx="1879997" cy="1657601"/>
              <a:chOff x="6135529" y="1453495"/>
              <a:chExt cx="1879997" cy="1657601"/>
            </a:xfrm>
          </p:grpSpPr>
          <p:grpSp>
            <p:nvGrpSpPr>
              <p:cNvPr id="104" name="Group 8">
                <a:extLst>
                  <a:ext uri="{FF2B5EF4-FFF2-40B4-BE49-F238E27FC236}">
                    <a16:creationId xmlns:a16="http://schemas.microsoft.com/office/drawing/2014/main" id="{30928A84-56E1-4BE4-88FD-67DE6D3551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35529" y="2952595"/>
                <a:ext cx="1879997" cy="158501"/>
                <a:chOff x="0" y="0"/>
                <a:chExt cx="2444" cy="206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5" name="Freeform 9">
                  <a:extLst>
                    <a:ext uri="{FF2B5EF4-FFF2-40B4-BE49-F238E27FC236}">
                      <a16:creationId xmlns:a16="http://schemas.microsoft.com/office/drawing/2014/main" id="{37C39D08-EF43-4C62-828B-3053A88A3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69" cy="204"/>
                </a:xfrm>
                <a:custGeom>
                  <a:avLst/>
                  <a:gdLst>
                    <a:gd name="T0" fmla="*/ 0 w 71"/>
                    <a:gd name="T1" fmla="*/ 261 h 83"/>
                    <a:gd name="T2" fmla="*/ 164 w 71"/>
                    <a:gd name="T3" fmla="*/ 216 h 83"/>
                    <a:gd name="T4" fmla="*/ 214 w 71"/>
                    <a:gd name="T5" fmla="*/ 236 h 83"/>
                    <a:gd name="T6" fmla="*/ 193 w 71"/>
                    <a:gd name="T7" fmla="*/ 103 h 83"/>
                    <a:gd name="T8" fmla="*/ 357 w 71"/>
                    <a:gd name="T9" fmla="*/ 49 h 83"/>
                    <a:gd name="T10" fmla="*/ 374 w 71"/>
                    <a:gd name="T11" fmla="*/ 157 h 83"/>
                    <a:gd name="T12" fmla="*/ 357 w 71"/>
                    <a:gd name="T13" fmla="*/ 187 h 83"/>
                    <a:gd name="T14" fmla="*/ 300 w 71"/>
                    <a:gd name="T15" fmla="*/ 194 h 83"/>
                    <a:gd name="T16" fmla="*/ 288 w 71"/>
                    <a:gd name="T17" fmla="*/ 140 h 83"/>
                    <a:gd name="T18" fmla="*/ 345 w 71"/>
                    <a:gd name="T19" fmla="*/ 128 h 83"/>
                    <a:gd name="T20" fmla="*/ 362 w 71"/>
                    <a:gd name="T21" fmla="*/ 140 h 83"/>
                    <a:gd name="T22" fmla="*/ 317 w 71"/>
                    <a:gd name="T23" fmla="*/ 49 h 83"/>
                    <a:gd name="T24" fmla="*/ 205 w 71"/>
                    <a:gd name="T25" fmla="*/ 128 h 83"/>
                    <a:gd name="T26" fmla="*/ 278 w 71"/>
                    <a:gd name="T27" fmla="*/ 248 h 83"/>
                    <a:gd name="T28" fmla="*/ 312 w 71"/>
                    <a:gd name="T29" fmla="*/ 253 h 83"/>
                    <a:gd name="T30" fmla="*/ 312 w 71"/>
                    <a:gd name="T31" fmla="*/ 265 h 83"/>
                    <a:gd name="T32" fmla="*/ 271 w 71"/>
                    <a:gd name="T33" fmla="*/ 278 h 83"/>
                    <a:gd name="T34" fmla="*/ 205 w 71"/>
                    <a:gd name="T35" fmla="*/ 393 h 83"/>
                    <a:gd name="T36" fmla="*/ 300 w 71"/>
                    <a:gd name="T37" fmla="*/ 484 h 83"/>
                    <a:gd name="T38" fmla="*/ 362 w 71"/>
                    <a:gd name="T39" fmla="*/ 386 h 83"/>
                    <a:gd name="T40" fmla="*/ 345 w 71"/>
                    <a:gd name="T41" fmla="*/ 398 h 83"/>
                    <a:gd name="T42" fmla="*/ 288 w 71"/>
                    <a:gd name="T43" fmla="*/ 386 h 83"/>
                    <a:gd name="T44" fmla="*/ 300 w 71"/>
                    <a:gd name="T45" fmla="*/ 332 h 83"/>
                    <a:gd name="T46" fmla="*/ 357 w 71"/>
                    <a:gd name="T47" fmla="*/ 339 h 83"/>
                    <a:gd name="T48" fmla="*/ 378 w 71"/>
                    <a:gd name="T49" fmla="*/ 447 h 83"/>
                    <a:gd name="T50" fmla="*/ 288 w 71"/>
                    <a:gd name="T51" fmla="*/ 501 h 83"/>
                    <a:gd name="T52" fmla="*/ 198 w 71"/>
                    <a:gd name="T53" fmla="*/ 435 h 83"/>
                    <a:gd name="T54" fmla="*/ 221 w 71"/>
                    <a:gd name="T55" fmla="*/ 290 h 83"/>
                    <a:gd name="T56" fmla="*/ 159 w 71"/>
                    <a:gd name="T57" fmla="*/ 315 h 83"/>
                    <a:gd name="T58" fmla="*/ 24 w 71"/>
                    <a:gd name="T59" fmla="*/ 285 h 83"/>
                    <a:gd name="T60" fmla="*/ 0 w 71"/>
                    <a:gd name="T61" fmla="*/ 265 h 83"/>
                    <a:gd name="T62" fmla="*/ 0 w 71"/>
                    <a:gd name="T63" fmla="*/ 261 h 83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71"/>
                    <a:gd name="T97" fmla="*/ 0 h 83"/>
                    <a:gd name="T98" fmla="*/ 71 w 71"/>
                    <a:gd name="T99" fmla="*/ 83 h 83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71" h="83">
                      <a:moveTo>
                        <a:pt x="0" y="43"/>
                      </a:moveTo>
                      <a:cubicBezTo>
                        <a:pt x="9" y="37"/>
                        <a:pt x="18" y="32"/>
                        <a:pt x="29" y="36"/>
                      </a:cubicBezTo>
                      <a:cubicBezTo>
                        <a:pt x="32" y="36"/>
                        <a:pt x="35" y="38"/>
                        <a:pt x="38" y="39"/>
                      </a:cubicBezTo>
                      <a:cubicBezTo>
                        <a:pt x="33" y="32"/>
                        <a:pt x="31" y="25"/>
                        <a:pt x="34" y="17"/>
                      </a:cubicBezTo>
                      <a:cubicBezTo>
                        <a:pt x="38" y="5"/>
                        <a:pt x="53" y="0"/>
                        <a:pt x="63" y="8"/>
                      </a:cubicBezTo>
                      <a:cubicBezTo>
                        <a:pt x="69" y="13"/>
                        <a:pt x="70" y="20"/>
                        <a:pt x="66" y="26"/>
                      </a:cubicBezTo>
                      <a:cubicBezTo>
                        <a:pt x="65" y="28"/>
                        <a:pt x="64" y="29"/>
                        <a:pt x="63" y="31"/>
                      </a:cubicBezTo>
                      <a:cubicBezTo>
                        <a:pt x="60" y="34"/>
                        <a:pt x="56" y="35"/>
                        <a:pt x="53" y="32"/>
                      </a:cubicBezTo>
                      <a:cubicBezTo>
                        <a:pt x="50" y="30"/>
                        <a:pt x="49" y="26"/>
                        <a:pt x="51" y="23"/>
                      </a:cubicBezTo>
                      <a:cubicBezTo>
                        <a:pt x="53" y="20"/>
                        <a:pt x="57" y="19"/>
                        <a:pt x="61" y="21"/>
                      </a:cubicBezTo>
                      <a:cubicBezTo>
                        <a:pt x="62" y="21"/>
                        <a:pt x="63" y="22"/>
                        <a:pt x="64" y="23"/>
                      </a:cubicBezTo>
                      <a:cubicBezTo>
                        <a:pt x="67" y="16"/>
                        <a:pt x="63" y="10"/>
                        <a:pt x="56" y="8"/>
                      </a:cubicBezTo>
                      <a:cubicBezTo>
                        <a:pt x="47" y="5"/>
                        <a:pt x="38" y="11"/>
                        <a:pt x="36" y="21"/>
                      </a:cubicBezTo>
                      <a:cubicBezTo>
                        <a:pt x="34" y="31"/>
                        <a:pt x="39" y="40"/>
                        <a:pt x="49" y="41"/>
                      </a:cubicBezTo>
                      <a:cubicBezTo>
                        <a:pt x="51" y="42"/>
                        <a:pt x="53" y="42"/>
                        <a:pt x="55" y="42"/>
                      </a:cubicBezTo>
                      <a:cubicBezTo>
                        <a:pt x="55" y="43"/>
                        <a:pt x="55" y="43"/>
                        <a:pt x="55" y="44"/>
                      </a:cubicBezTo>
                      <a:cubicBezTo>
                        <a:pt x="53" y="45"/>
                        <a:pt x="50" y="45"/>
                        <a:pt x="48" y="46"/>
                      </a:cubicBezTo>
                      <a:cubicBezTo>
                        <a:pt x="39" y="48"/>
                        <a:pt x="34" y="55"/>
                        <a:pt x="36" y="65"/>
                      </a:cubicBezTo>
                      <a:cubicBezTo>
                        <a:pt x="37" y="74"/>
                        <a:pt x="44" y="80"/>
                        <a:pt x="53" y="80"/>
                      </a:cubicBezTo>
                      <a:cubicBezTo>
                        <a:pt x="62" y="79"/>
                        <a:pt x="68" y="70"/>
                        <a:pt x="64" y="64"/>
                      </a:cubicBezTo>
                      <a:cubicBezTo>
                        <a:pt x="63" y="65"/>
                        <a:pt x="62" y="66"/>
                        <a:pt x="61" y="66"/>
                      </a:cubicBezTo>
                      <a:cubicBezTo>
                        <a:pt x="58" y="68"/>
                        <a:pt x="53" y="67"/>
                        <a:pt x="51" y="64"/>
                      </a:cubicBezTo>
                      <a:cubicBezTo>
                        <a:pt x="49" y="61"/>
                        <a:pt x="50" y="57"/>
                        <a:pt x="53" y="55"/>
                      </a:cubicBezTo>
                      <a:cubicBezTo>
                        <a:pt x="55" y="53"/>
                        <a:pt x="60" y="53"/>
                        <a:pt x="63" y="56"/>
                      </a:cubicBezTo>
                      <a:cubicBezTo>
                        <a:pt x="67" y="61"/>
                        <a:pt x="71" y="66"/>
                        <a:pt x="67" y="74"/>
                      </a:cubicBezTo>
                      <a:cubicBezTo>
                        <a:pt x="64" y="80"/>
                        <a:pt x="58" y="83"/>
                        <a:pt x="51" y="83"/>
                      </a:cubicBezTo>
                      <a:cubicBezTo>
                        <a:pt x="43" y="83"/>
                        <a:pt x="38" y="79"/>
                        <a:pt x="35" y="72"/>
                      </a:cubicBezTo>
                      <a:cubicBezTo>
                        <a:pt x="31" y="63"/>
                        <a:pt x="32" y="55"/>
                        <a:pt x="39" y="48"/>
                      </a:cubicBezTo>
                      <a:cubicBezTo>
                        <a:pt x="35" y="49"/>
                        <a:pt x="32" y="51"/>
                        <a:pt x="28" y="52"/>
                      </a:cubicBezTo>
                      <a:cubicBezTo>
                        <a:pt x="19" y="54"/>
                        <a:pt x="11" y="51"/>
                        <a:pt x="4" y="47"/>
                      </a:cubicBezTo>
                      <a:cubicBezTo>
                        <a:pt x="3" y="46"/>
                        <a:pt x="1" y="45"/>
                        <a:pt x="0" y="44"/>
                      </a:cubicBezTo>
                      <a:cubicBezTo>
                        <a:pt x="0" y="44"/>
                        <a:pt x="0" y="44"/>
                        <a:pt x="0" y="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050"/>
                </a:p>
              </p:txBody>
            </p:sp>
            <p:sp>
              <p:nvSpPr>
                <p:cNvPr id="106" name="Freeform 10">
                  <a:extLst>
                    <a:ext uri="{FF2B5EF4-FFF2-40B4-BE49-F238E27FC236}">
                      <a16:creationId xmlns:a16="http://schemas.microsoft.com/office/drawing/2014/main" id="{BF73DA45-81B6-4BF7-8A0A-B25CCCE9E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" y="91"/>
                  <a:ext cx="2155" cy="32"/>
                </a:xfrm>
                <a:custGeom>
                  <a:avLst/>
                  <a:gdLst>
                    <a:gd name="T0" fmla="*/ 140 w 910"/>
                    <a:gd name="T1" fmla="*/ 0 h 13"/>
                    <a:gd name="T2" fmla="*/ 639 w 910"/>
                    <a:gd name="T3" fmla="*/ 25 h 13"/>
                    <a:gd name="T4" fmla="*/ 824 w 910"/>
                    <a:gd name="T5" fmla="*/ 30 h 13"/>
                    <a:gd name="T6" fmla="*/ 4173 w 910"/>
                    <a:gd name="T7" fmla="*/ 30 h 13"/>
                    <a:gd name="T8" fmla="*/ 4833 w 910"/>
                    <a:gd name="T9" fmla="*/ 5 h 13"/>
                    <a:gd name="T10" fmla="*/ 5058 w 910"/>
                    <a:gd name="T11" fmla="*/ 0 h 13"/>
                    <a:gd name="T12" fmla="*/ 5103 w 910"/>
                    <a:gd name="T13" fmla="*/ 42 h 13"/>
                    <a:gd name="T14" fmla="*/ 5058 w 910"/>
                    <a:gd name="T15" fmla="*/ 79 h 13"/>
                    <a:gd name="T16" fmla="*/ 4554 w 910"/>
                    <a:gd name="T17" fmla="*/ 62 h 13"/>
                    <a:gd name="T18" fmla="*/ 3919 w 910"/>
                    <a:gd name="T19" fmla="*/ 49 h 13"/>
                    <a:gd name="T20" fmla="*/ 1873 w 910"/>
                    <a:gd name="T21" fmla="*/ 49 h 13"/>
                    <a:gd name="T22" fmla="*/ 279 w 910"/>
                    <a:gd name="T23" fmla="*/ 74 h 13"/>
                    <a:gd name="T24" fmla="*/ 50 w 910"/>
                    <a:gd name="T25" fmla="*/ 79 h 13"/>
                    <a:gd name="T26" fmla="*/ 5 w 910"/>
                    <a:gd name="T27" fmla="*/ 37 h 13"/>
                    <a:gd name="T28" fmla="*/ 45 w 910"/>
                    <a:gd name="T29" fmla="*/ 0 h 13"/>
                    <a:gd name="T30" fmla="*/ 140 w 910"/>
                    <a:gd name="T31" fmla="*/ 0 h 1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910"/>
                    <a:gd name="T49" fmla="*/ 0 h 13"/>
                    <a:gd name="T50" fmla="*/ 910 w 910"/>
                    <a:gd name="T51" fmla="*/ 13 h 1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910" h="13">
                      <a:moveTo>
                        <a:pt x="25" y="0"/>
                      </a:moveTo>
                      <a:cubicBezTo>
                        <a:pt x="55" y="1"/>
                        <a:pt x="84" y="3"/>
                        <a:pt x="114" y="4"/>
                      </a:cubicBezTo>
                      <a:cubicBezTo>
                        <a:pt x="125" y="4"/>
                        <a:pt x="136" y="5"/>
                        <a:pt x="147" y="5"/>
                      </a:cubicBezTo>
                      <a:cubicBezTo>
                        <a:pt x="346" y="5"/>
                        <a:pt x="545" y="5"/>
                        <a:pt x="744" y="5"/>
                      </a:cubicBezTo>
                      <a:cubicBezTo>
                        <a:pt x="783" y="5"/>
                        <a:pt x="822" y="2"/>
                        <a:pt x="862" y="1"/>
                      </a:cubicBezTo>
                      <a:cubicBezTo>
                        <a:pt x="875" y="0"/>
                        <a:pt x="889" y="0"/>
                        <a:pt x="902" y="0"/>
                      </a:cubicBezTo>
                      <a:cubicBezTo>
                        <a:pt x="907" y="0"/>
                        <a:pt x="910" y="2"/>
                        <a:pt x="910" y="7"/>
                      </a:cubicBezTo>
                      <a:cubicBezTo>
                        <a:pt x="910" y="11"/>
                        <a:pt x="907" y="13"/>
                        <a:pt x="902" y="13"/>
                      </a:cubicBezTo>
                      <a:cubicBezTo>
                        <a:pt x="872" y="12"/>
                        <a:pt x="842" y="11"/>
                        <a:pt x="812" y="10"/>
                      </a:cubicBezTo>
                      <a:cubicBezTo>
                        <a:pt x="775" y="9"/>
                        <a:pt x="737" y="8"/>
                        <a:pt x="699" y="8"/>
                      </a:cubicBezTo>
                      <a:cubicBezTo>
                        <a:pt x="578" y="8"/>
                        <a:pt x="456" y="8"/>
                        <a:pt x="334" y="8"/>
                      </a:cubicBezTo>
                      <a:cubicBezTo>
                        <a:pt x="240" y="9"/>
                        <a:pt x="145" y="6"/>
                        <a:pt x="50" y="12"/>
                      </a:cubicBezTo>
                      <a:cubicBezTo>
                        <a:pt x="36" y="13"/>
                        <a:pt x="23" y="13"/>
                        <a:pt x="9" y="13"/>
                      </a:cubicBezTo>
                      <a:cubicBezTo>
                        <a:pt x="4" y="13"/>
                        <a:pt x="0" y="10"/>
                        <a:pt x="1" y="6"/>
                      </a:cubicBezTo>
                      <a:cubicBezTo>
                        <a:pt x="1" y="2"/>
                        <a:pt x="3" y="0"/>
                        <a:pt x="8" y="0"/>
                      </a:cubicBezTo>
                      <a:cubicBezTo>
                        <a:pt x="14" y="0"/>
                        <a:pt x="20" y="0"/>
                        <a:pt x="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050"/>
                </a:p>
              </p:txBody>
            </p:sp>
            <p:sp>
              <p:nvSpPr>
                <p:cNvPr id="107" name="Freeform 11">
                  <a:extLst>
                    <a:ext uri="{FF2B5EF4-FFF2-40B4-BE49-F238E27FC236}">
                      <a16:creationId xmlns:a16="http://schemas.microsoft.com/office/drawing/2014/main" id="{12AECBFF-9E70-417B-8A19-28B6EF1D06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" y="7"/>
                  <a:ext cx="168" cy="199"/>
                </a:xfrm>
                <a:custGeom>
                  <a:avLst/>
                  <a:gdLst>
                    <a:gd name="T0" fmla="*/ 95 w 71"/>
                    <a:gd name="T1" fmla="*/ 241 h 81"/>
                    <a:gd name="T2" fmla="*/ 128 w 71"/>
                    <a:gd name="T3" fmla="*/ 228 h 81"/>
                    <a:gd name="T4" fmla="*/ 196 w 71"/>
                    <a:gd name="T5" fmla="*/ 96 h 81"/>
                    <a:gd name="T6" fmla="*/ 83 w 71"/>
                    <a:gd name="T7" fmla="*/ 29 h 81"/>
                    <a:gd name="T8" fmla="*/ 45 w 71"/>
                    <a:gd name="T9" fmla="*/ 120 h 81"/>
                    <a:gd name="T10" fmla="*/ 57 w 71"/>
                    <a:gd name="T11" fmla="*/ 108 h 81"/>
                    <a:gd name="T12" fmla="*/ 111 w 71"/>
                    <a:gd name="T13" fmla="*/ 120 h 81"/>
                    <a:gd name="T14" fmla="*/ 106 w 71"/>
                    <a:gd name="T15" fmla="*/ 174 h 81"/>
                    <a:gd name="T16" fmla="*/ 50 w 71"/>
                    <a:gd name="T17" fmla="*/ 170 h 81"/>
                    <a:gd name="T18" fmla="*/ 28 w 71"/>
                    <a:gd name="T19" fmla="*/ 54 h 81"/>
                    <a:gd name="T20" fmla="*/ 128 w 71"/>
                    <a:gd name="T21" fmla="*/ 5 h 81"/>
                    <a:gd name="T22" fmla="*/ 213 w 71"/>
                    <a:gd name="T23" fmla="*/ 96 h 81"/>
                    <a:gd name="T24" fmla="*/ 189 w 71"/>
                    <a:gd name="T25" fmla="*/ 216 h 81"/>
                    <a:gd name="T26" fmla="*/ 398 w 71"/>
                    <a:gd name="T27" fmla="*/ 241 h 81"/>
                    <a:gd name="T28" fmla="*/ 185 w 71"/>
                    <a:gd name="T29" fmla="*/ 273 h 81"/>
                    <a:gd name="T30" fmla="*/ 213 w 71"/>
                    <a:gd name="T31" fmla="*/ 386 h 81"/>
                    <a:gd name="T32" fmla="*/ 151 w 71"/>
                    <a:gd name="T33" fmla="*/ 477 h 81"/>
                    <a:gd name="T34" fmla="*/ 45 w 71"/>
                    <a:gd name="T35" fmla="*/ 459 h 81"/>
                    <a:gd name="T36" fmla="*/ 28 w 71"/>
                    <a:gd name="T37" fmla="*/ 349 h 81"/>
                    <a:gd name="T38" fmla="*/ 45 w 71"/>
                    <a:gd name="T39" fmla="*/ 327 h 81"/>
                    <a:gd name="T40" fmla="*/ 102 w 71"/>
                    <a:gd name="T41" fmla="*/ 314 h 81"/>
                    <a:gd name="T42" fmla="*/ 111 w 71"/>
                    <a:gd name="T43" fmla="*/ 373 h 81"/>
                    <a:gd name="T44" fmla="*/ 50 w 71"/>
                    <a:gd name="T45" fmla="*/ 373 h 81"/>
                    <a:gd name="T46" fmla="*/ 45 w 71"/>
                    <a:gd name="T47" fmla="*/ 361 h 81"/>
                    <a:gd name="T48" fmla="*/ 73 w 71"/>
                    <a:gd name="T49" fmla="*/ 459 h 81"/>
                    <a:gd name="T50" fmla="*/ 201 w 71"/>
                    <a:gd name="T51" fmla="*/ 381 h 81"/>
                    <a:gd name="T52" fmla="*/ 118 w 71"/>
                    <a:gd name="T53" fmla="*/ 253 h 81"/>
                    <a:gd name="T54" fmla="*/ 95 w 71"/>
                    <a:gd name="T55" fmla="*/ 248 h 81"/>
                    <a:gd name="T56" fmla="*/ 95 w 71"/>
                    <a:gd name="T57" fmla="*/ 241 h 81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71"/>
                    <a:gd name="T88" fmla="*/ 0 h 81"/>
                    <a:gd name="T89" fmla="*/ 71 w 71"/>
                    <a:gd name="T90" fmla="*/ 81 h 81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71" h="81">
                      <a:moveTo>
                        <a:pt x="17" y="40"/>
                      </a:moveTo>
                      <a:cubicBezTo>
                        <a:pt x="19" y="39"/>
                        <a:pt x="21" y="39"/>
                        <a:pt x="23" y="38"/>
                      </a:cubicBezTo>
                      <a:cubicBezTo>
                        <a:pt x="35" y="36"/>
                        <a:pt x="37" y="26"/>
                        <a:pt x="35" y="16"/>
                      </a:cubicBezTo>
                      <a:cubicBezTo>
                        <a:pt x="34" y="7"/>
                        <a:pt x="23" y="2"/>
                        <a:pt x="15" y="5"/>
                      </a:cubicBezTo>
                      <a:cubicBezTo>
                        <a:pt x="8" y="7"/>
                        <a:pt x="5" y="14"/>
                        <a:pt x="8" y="20"/>
                      </a:cubicBezTo>
                      <a:cubicBezTo>
                        <a:pt x="9" y="19"/>
                        <a:pt x="9" y="18"/>
                        <a:pt x="10" y="18"/>
                      </a:cubicBezTo>
                      <a:cubicBezTo>
                        <a:pt x="14" y="16"/>
                        <a:pt x="18" y="17"/>
                        <a:pt x="20" y="20"/>
                      </a:cubicBezTo>
                      <a:cubicBezTo>
                        <a:pt x="22" y="23"/>
                        <a:pt x="21" y="27"/>
                        <a:pt x="19" y="29"/>
                      </a:cubicBezTo>
                      <a:cubicBezTo>
                        <a:pt x="16" y="32"/>
                        <a:pt x="11" y="31"/>
                        <a:pt x="9" y="28"/>
                      </a:cubicBezTo>
                      <a:cubicBezTo>
                        <a:pt x="5" y="22"/>
                        <a:pt x="0" y="17"/>
                        <a:pt x="5" y="9"/>
                      </a:cubicBezTo>
                      <a:cubicBezTo>
                        <a:pt x="8" y="4"/>
                        <a:pt x="16" y="0"/>
                        <a:pt x="23" y="1"/>
                      </a:cubicBezTo>
                      <a:cubicBezTo>
                        <a:pt x="31" y="3"/>
                        <a:pt x="37" y="9"/>
                        <a:pt x="38" y="16"/>
                      </a:cubicBezTo>
                      <a:cubicBezTo>
                        <a:pt x="40" y="23"/>
                        <a:pt x="39" y="26"/>
                        <a:pt x="34" y="36"/>
                      </a:cubicBezTo>
                      <a:cubicBezTo>
                        <a:pt x="47" y="28"/>
                        <a:pt x="59" y="31"/>
                        <a:pt x="71" y="40"/>
                      </a:cubicBezTo>
                      <a:cubicBezTo>
                        <a:pt x="63" y="49"/>
                        <a:pt x="51" y="51"/>
                        <a:pt x="33" y="45"/>
                      </a:cubicBezTo>
                      <a:cubicBezTo>
                        <a:pt x="38" y="51"/>
                        <a:pt x="40" y="57"/>
                        <a:pt x="38" y="64"/>
                      </a:cubicBezTo>
                      <a:cubicBezTo>
                        <a:pt x="37" y="71"/>
                        <a:pt x="33" y="76"/>
                        <a:pt x="27" y="79"/>
                      </a:cubicBezTo>
                      <a:cubicBezTo>
                        <a:pt x="20" y="81"/>
                        <a:pt x="14" y="80"/>
                        <a:pt x="8" y="76"/>
                      </a:cubicBezTo>
                      <a:cubicBezTo>
                        <a:pt x="2" y="71"/>
                        <a:pt x="1" y="64"/>
                        <a:pt x="5" y="58"/>
                      </a:cubicBezTo>
                      <a:cubicBezTo>
                        <a:pt x="6" y="57"/>
                        <a:pt x="7" y="55"/>
                        <a:pt x="8" y="54"/>
                      </a:cubicBezTo>
                      <a:cubicBezTo>
                        <a:pt x="11" y="50"/>
                        <a:pt x="15" y="49"/>
                        <a:pt x="18" y="52"/>
                      </a:cubicBezTo>
                      <a:cubicBezTo>
                        <a:pt x="22" y="54"/>
                        <a:pt x="22" y="59"/>
                        <a:pt x="20" y="62"/>
                      </a:cubicBezTo>
                      <a:cubicBezTo>
                        <a:pt x="17" y="65"/>
                        <a:pt x="13" y="65"/>
                        <a:pt x="9" y="62"/>
                      </a:cubicBezTo>
                      <a:cubicBezTo>
                        <a:pt x="9" y="62"/>
                        <a:pt x="9" y="61"/>
                        <a:pt x="8" y="60"/>
                      </a:cubicBezTo>
                      <a:cubicBezTo>
                        <a:pt x="5" y="67"/>
                        <a:pt x="7" y="73"/>
                        <a:pt x="13" y="76"/>
                      </a:cubicBezTo>
                      <a:cubicBezTo>
                        <a:pt x="23" y="80"/>
                        <a:pt x="34" y="73"/>
                        <a:pt x="36" y="63"/>
                      </a:cubicBezTo>
                      <a:cubicBezTo>
                        <a:pt x="37" y="51"/>
                        <a:pt x="32" y="44"/>
                        <a:pt x="21" y="42"/>
                      </a:cubicBezTo>
                      <a:cubicBezTo>
                        <a:pt x="19" y="42"/>
                        <a:pt x="18" y="42"/>
                        <a:pt x="17" y="41"/>
                      </a:cubicBezTo>
                      <a:cubicBezTo>
                        <a:pt x="17" y="41"/>
                        <a:pt x="17" y="40"/>
                        <a:pt x="17" y="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050"/>
                </a:p>
              </p:txBody>
            </p:sp>
          </p:grpSp>
          <p:sp>
            <p:nvSpPr>
              <p:cNvPr id="109" name="文本框 88">
                <a:extLst>
                  <a:ext uri="{FF2B5EF4-FFF2-40B4-BE49-F238E27FC236}">
                    <a16:creationId xmlns:a16="http://schemas.microsoft.com/office/drawing/2014/main" id="{C3F5215B-0724-4C49-9796-193DD695EE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00926" y="1453495"/>
                <a:ext cx="1658740" cy="13388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1" hangingPunct="1">
                  <a:buFont typeface="Arial" pitchFamily="34" charset="0"/>
                  <a:buNone/>
                </a:pPr>
                <a:r>
                  <a:rPr lang="zh-CN" altLang="en-US" sz="2700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德国</a:t>
                </a:r>
                <a:endParaRPr lang="en-US" altLang="zh-CN" sz="2700" b="1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 eaLnBrk="1" hangingPunct="1">
                  <a:buFont typeface="Arial" pitchFamily="34" charset="0"/>
                  <a:buNone/>
                </a:pPr>
                <a:r>
                  <a:rPr lang="zh-CN" altLang="en-US" sz="2700" b="1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西里西亚起义</a:t>
                </a:r>
              </a:p>
            </p:txBody>
          </p:sp>
        </p:grpSp>
      </p:grp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069AC81-3AA0-4992-A56E-EB2A60DE00C1}"/>
              </a:ext>
            </a:extLst>
          </p:cNvPr>
          <p:cNvSpPr txBox="1"/>
          <p:nvPr/>
        </p:nvSpPr>
        <p:spPr>
          <a:xfrm>
            <a:off x="920032" y="3012312"/>
            <a:ext cx="7190235" cy="1571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2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英国宪章运动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最杰出的理论家奥布莱思说得很明白：“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2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贫困是没有代表权的结果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，而</a:t>
            </a:r>
            <a:r>
              <a:rPr lang="zh-CN" altLang="en-US" sz="2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不是原因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。”在他那里，</a:t>
            </a:r>
            <a:r>
              <a:rPr lang="zh-CN" altLang="en-US" sz="2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政权决定产权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，富人有了政权才致富，穷人没有政权而致贫，所以，工人必须</a:t>
            </a:r>
            <a:r>
              <a:rPr lang="zh-CN" altLang="en-US" sz="2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依靠政治权利来摆脱受剥削的贫穷地位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，争取经济上的解放。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——《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解放的号角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zh-CN" altLang="en-US" sz="2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787F7339-A6C3-44C6-8525-49CD9A32B9F6}"/>
              </a:ext>
            </a:extLst>
          </p:cNvPr>
          <p:cNvSpPr/>
          <p:nvPr/>
        </p:nvSpPr>
        <p:spPr>
          <a:xfrm>
            <a:off x="909418" y="3156893"/>
            <a:ext cx="776975" cy="643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斗争形式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62F6B247-2331-4855-A5CE-9C8AB8CC507D}"/>
              </a:ext>
            </a:extLst>
          </p:cNvPr>
          <p:cNvSpPr txBox="1"/>
          <p:nvPr/>
        </p:nvSpPr>
        <p:spPr>
          <a:xfrm>
            <a:off x="1781224" y="3122245"/>
            <a:ext cx="64533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从捣毁机器到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争取政治权力，如英国宪章运动争取工人普选权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，工人阶级争取自由权利的水平不断提高。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8CF261CD-D6EA-41D1-9900-725877CD5D7E}"/>
              </a:ext>
            </a:extLst>
          </p:cNvPr>
          <p:cNvSpPr/>
          <p:nvPr/>
        </p:nvSpPr>
        <p:spPr>
          <a:xfrm>
            <a:off x="909418" y="3932914"/>
            <a:ext cx="776975" cy="4121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70B7E8F9-72D2-4BE5-9C98-000E43C59AAA}"/>
              </a:ext>
            </a:extLst>
          </p:cNvPr>
          <p:cNvSpPr txBox="1"/>
          <p:nvPr/>
        </p:nvSpPr>
        <p:spPr>
          <a:xfrm>
            <a:off x="1916227" y="3932914"/>
            <a:ext cx="6453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标志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无产阶级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开始作为独立的政治力量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登上历史舞台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115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0" grpId="1"/>
      <p:bldP spid="121" grpId="0" animBg="1"/>
      <p:bldP spid="122" grpId="0"/>
      <p:bldP spid="123" grpId="0" animBg="1"/>
      <p:bldP spid="1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663966" y="567472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7744" y="574656"/>
            <a:ext cx="5048086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马克思主义诞生背景：思想基础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9FA5090-82D5-4281-ADAA-3D9C66C5D8B6}"/>
              </a:ext>
            </a:extLst>
          </p:cNvPr>
          <p:cNvGrpSpPr/>
          <p:nvPr/>
        </p:nvGrpSpPr>
        <p:grpSpPr>
          <a:xfrm>
            <a:off x="611500" y="1085390"/>
            <a:ext cx="7790485" cy="1412534"/>
            <a:chOff x="676757" y="1097695"/>
            <a:chExt cx="7790485" cy="141253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6D603DC-4E16-41A0-A31E-22ACA7F0F3A3}"/>
                </a:ext>
              </a:extLst>
            </p:cNvPr>
            <p:cNvGrpSpPr/>
            <p:nvPr/>
          </p:nvGrpSpPr>
          <p:grpSpPr>
            <a:xfrm>
              <a:off x="676757" y="1097695"/>
              <a:ext cx="7790485" cy="1412534"/>
              <a:chOff x="1194667" y="1216239"/>
              <a:chExt cx="6617332" cy="3160821"/>
            </a:xfrm>
          </p:grpSpPr>
          <p:sp>
            <p:nvSpPr>
              <p:cNvPr id="55" name="任意多边形 9">
                <a:extLst>
                  <a:ext uri="{FF2B5EF4-FFF2-40B4-BE49-F238E27FC236}">
                    <a16:creationId xmlns:a16="http://schemas.microsoft.com/office/drawing/2014/main" id="{A6BB0C2D-36E5-42CD-BB54-B5E22182D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667" y="1216239"/>
                <a:ext cx="6617332" cy="3160821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050" dirty="0"/>
              </a:p>
            </p:txBody>
          </p:sp>
          <p:sp>
            <p:nvSpPr>
              <p:cNvPr id="56" name="任意多边形 10">
                <a:extLst>
                  <a:ext uri="{FF2B5EF4-FFF2-40B4-BE49-F238E27FC236}">
                    <a16:creationId xmlns:a16="http://schemas.microsoft.com/office/drawing/2014/main" id="{D33B6D72-6934-4F38-ADE2-0EB200472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88" y="1528453"/>
                <a:ext cx="6375691" cy="2665514"/>
              </a:xfrm>
              <a:custGeom>
                <a:avLst/>
                <a:gdLst>
                  <a:gd name="T0" fmla="*/ 380109 w 8817618"/>
                  <a:gd name="T1" fmla="*/ 0 h 2876550"/>
                  <a:gd name="T2" fmla="*/ 7803137 w 8817618"/>
                  <a:gd name="T3" fmla="*/ 0 h 2876550"/>
                  <a:gd name="T4" fmla="*/ 7833009 w 8817618"/>
                  <a:gd name="T5" fmla="*/ 126717 h 2876550"/>
                  <a:gd name="T6" fmla="*/ 8183249 w 8817618"/>
                  <a:gd name="T7" fmla="*/ 325546 h 2876550"/>
                  <a:gd name="T8" fmla="*/ 8183249 w 8817618"/>
                  <a:gd name="T9" fmla="*/ 1929681 h 2876550"/>
                  <a:gd name="T10" fmla="*/ 7803137 w 8817618"/>
                  <a:gd name="T11" fmla="*/ 2255226 h 2876550"/>
                  <a:gd name="T12" fmla="*/ 7810485 w 8817618"/>
                  <a:gd name="T13" fmla="*/ 2286394 h 2876550"/>
                  <a:gd name="T14" fmla="*/ 372761 w 8817618"/>
                  <a:gd name="T15" fmla="*/ 2286394 h 2876550"/>
                  <a:gd name="T16" fmla="*/ 380108 w 8817618"/>
                  <a:gd name="T17" fmla="*/ 2255226 h 2876550"/>
                  <a:gd name="T18" fmla="*/ 76604 w 8817618"/>
                  <a:gd name="T19" fmla="*/ 1936295 h 2876550"/>
                  <a:gd name="T20" fmla="*/ 0 w 8817618"/>
                  <a:gd name="T21" fmla="*/ 1929681 h 2876550"/>
                  <a:gd name="T22" fmla="*/ 0 w 8817618"/>
                  <a:gd name="T23" fmla="*/ 325546 h 2876550"/>
                  <a:gd name="T24" fmla="*/ 380109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817618"/>
                  <a:gd name="T40" fmla="*/ 0 h 2876550"/>
                  <a:gd name="T41" fmla="*/ 8817618 w 8817618"/>
                  <a:gd name="T42" fmla="*/ 2876550 h 287655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2D4D33C-AE86-4B9E-A03D-0DE697DB2AD3}"/>
                </a:ext>
              </a:extLst>
            </p:cNvPr>
            <p:cNvSpPr txBox="1"/>
            <p:nvPr/>
          </p:nvSpPr>
          <p:spPr>
            <a:xfrm>
              <a:off x="942517" y="1287318"/>
              <a:ext cx="71227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欧洲三大工人运动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打击了资产阶级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显示了无产阶级的伟大力量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，其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失败也证明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，无产阶级反对资产阶级的斗争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需要科学的革命理论指导，才能取得胜利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。——马世力《世界史纲》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E8E55365-B08F-4247-88D9-148186BFA705}"/>
              </a:ext>
            </a:extLst>
          </p:cNvPr>
          <p:cNvSpPr/>
          <p:nvPr/>
        </p:nvSpPr>
        <p:spPr>
          <a:xfrm>
            <a:off x="1024997" y="2574804"/>
            <a:ext cx="776975" cy="4121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1CA222A-4710-4833-AE0F-62B7E8F9DFB5}"/>
              </a:ext>
            </a:extLst>
          </p:cNvPr>
          <p:cNvSpPr txBox="1"/>
          <p:nvPr/>
        </p:nvSpPr>
        <p:spPr>
          <a:xfrm>
            <a:off x="1832931" y="2574804"/>
            <a:ext cx="6453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工人阶级追求权利的运动，迫切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需要科学理论的指导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953F57D-FFBF-4B2F-A4BA-A56FCFE3743E}"/>
              </a:ext>
            </a:extLst>
          </p:cNvPr>
          <p:cNvGrpSpPr/>
          <p:nvPr/>
        </p:nvGrpSpPr>
        <p:grpSpPr>
          <a:xfrm>
            <a:off x="676757" y="3036560"/>
            <a:ext cx="7790485" cy="1364316"/>
            <a:chOff x="676757" y="1097695"/>
            <a:chExt cx="7790485" cy="1412534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071ABE1-8791-4422-9FA5-CBF1459D62CF}"/>
                </a:ext>
              </a:extLst>
            </p:cNvPr>
            <p:cNvGrpSpPr/>
            <p:nvPr/>
          </p:nvGrpSpPr>
          <p:grpSpPr>
            <a:xfrm>
              <a:off x="676757" y="1097695"/>
              <a:ext cx="7790485" cy="1412534"/>
              <a:chOff x="1194667" y="1216239"/>
              <a:chExt cx="6617332" cy="3160821"/>
            </a:xfrm>
          </p:grpSpPr>
          <p:sp>
            <p:nvSpPr>
              <p:cNvPr id="66" name="任意多边形 9">
                <a:extLst>
                  <a:ext uri="{FF2B5EF4-FFF2-40B4-BE49-F238E27FC236}">
                    <a16:creationId xmlns:a16="http://schemas.microsoft.com/office/drawing/2014/main" id="{456D4001-CCE2-486F-836B-427E08E8F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667" y="1216239"/>
                <a:ext cx="6617332" cy="3160821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sz="1050" dirty="0"/>
              </a:p>
            </p:txBody>
          </p:sp>
          <p:sp>
            <p:nvSpPr>
              <p:cNvPr id="67" name="任意多边形 10">
                <a:extLst>
                  <a:ext uri="{FF2B5EF4-FFF2-40B4-BE49-F238E27FC236}">
                    <a16:creationId xmlns:a16="http://schemas.microsoft.com/office/drawing/2014/main" id="{2BA06D33-0B2A-4D55-9BD0-A59155BAB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488" y="1528453"/>
                <a:ext cx="6375691" cy="2665514"/>
              </a:xfrm>
              <a:custGeom>
                <a:avLst/>
                <a:gdLst>
                  <a:gd name="T0" fmla="*/ 380109 w 8817618"/>
                  <a:gd name="T1" fmla="*/ 0 h 2876550"/>
                  <a:gd name="T2" fmla="*/ 7803137 w 8817618"/>
                  <a:gd name="T3" fmla="*/ 0 h 2876550"/>
                  <a:gd name="T4" fmla="*/ 7833009 w 8817618"/>
                  <a:gd name="T5" fmla="*/ 126717 h 2876550"/>
                  <a:gd name="T6" fmla="*/ 8183249 w 8817618"/>
                  <a:gd name="T7" fmla="*/ 325546 h 2876550"/>
                  <a:gd name="T8" fmla="*/ 8183249 w 8817618"/>
                  <a:gd name="T9" fmla="*/ 1929681 h 2876550"/>
                  <a:gd name="T10" fmla="*/ 7803137 w 8817618"/>
                  <a:gd name="T11" fmla="*/ 2255226 h 2876550"/>
                  <a:gd name="T12" fmla="*/ 7810485 w 8817618"/>
                  <a:gd name="T13" fmla="*/ 2286394 h 2876550"/>
                  <a:gd name="T14" fmla="*/ 372761 w 8817618"/>
                  <a:gd name="T15" fmla="*/ 2286394 h 2876550"/>
                  <a:gd name="T16" fmla="*/ 380108 w 8817618"/>
                  <a:gd name="T17" fmla="*/ 2255226 h 2876550"/>
                  <a:gd name="T18" fmla="*/ 76604 w 8817618"/>
                  <a:gd name="T19" fmla="*/ 1936295 h 2876550"/>
                  <a:gd name="T20" fmla="*/ 0 w 8817618"/>
                  <a:gd name="T21" fmla="*/ 1929681 h 2876550"/>
                  <a:gd name="T22" fmla="*/ 0 w 8817618"/>
                  <a:gd name="T23" fmla="*/ 325546 h 2876550"/>
                  <a:gd name="T24" fmla="*/ 380109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817618"/>
                  <a:gd name="T40" fmla="*/ 0 h 2876550"/>
                  <a:gd name="T41" fmla="*/ 8817618 w 8817618"/>
                  <a:gd name="T42" fmla="*/ 2876550 h 287655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050"/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DBEB283-2AAA-406F-BB7A-6853D34D2F78}"/>
                </a:ext>
              </a:extLst>
            </p:cNvPr>
            <p:cNvSpPr txBox="1"/>
            <p:nvPr/>
          </p:nvSpPr>
          <p:spPr>
            <a:xfrm>
              <a:off x="942517" y="1310598"/>
              <a:ext cx="7122783" cy="1051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“指导工人运动的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思想理论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，同样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不是一蹴而就的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，工人阶级在实践中探索，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早期有一些思想家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也从理论上进行思考，他们憧憬着</a:t>
              </a:r>
              <a:r>
                <a:rPr lang="zh-CN" altLang="en-US" sz="2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一个人人享有自由权利的美好时代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。”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——《</a:t>
              </a:r>
              <a:r>
                <a:rPr lang="zh-CN" altLang="en-US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先声</a:t>
              </a:r>
              <a:r>
                <a:rPr lang="en-US" altLang="zh-CN" sz="2000" b="1" dirty="0">
                  <a:solidFill>
                    <a:schemeClr val="bg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3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3272;p40">
            <a:extLst>
              <a:ext uri="{FF2B5EF4-FFF2-40B4-BE49-F238E27FC236}">
                <a16:creationId xmlns:a16="http://schemas.microsoft.com/office/drawing/2014/main" id="{205F27C8-21C1-4708-A446-2FB6CF1F0BD2}"/>
              </a:ext>
            </a:extLst>
          </p:cNvPr>
          <p:cNvGrpSpPr/>
          <p:nvPr/>
        </p:nvGrpSpPr>
        <p:grpSpPr>
          <a:xfrm>
            <a:off x="749721" y="536066"/>
            <a:ext cx="665310" cy="538069"/>
            <a:chOff x="1214950" y="539500"/>
            <a:chExt cx="1225925" cy="1006325"/>
          </a:xfrm>
        </p:grpSpPr>
        <p:sp>
          <p:nvSpPr>
            <p:cNvPr id="30" name="Google Shape;3273;p40">
              <a:extLst>
                <a:ext uri="{FF2B5EF4-FFF2-40B4-BE49-F238E27FC236}">
                  <a16:creationId xmlns:a16="http://schemas.microsoft.com/office/drawing/2014/main" id="{7FE5B783-1881-4165-93E0-980A7EA542B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942" y="34680"/>
                  </a:lnTo>
                  <a:lnTo>
                    <a:pt x="16339" y="34641"/>
                  </a:lnTo>
                  <a:lnTo>
                    <a:pt x="16736" y="34601"/>
                  </a:lnTo>
                  <a:lnTo>
                    <a:pt x="17132" y="34561"/>
                  </a:lnTo>
                  <a:lnTo>
                    <a:pt x="17529" y="34482"/>
                  </a:lnTo>
                  <a:lnTo>
                    <a:pt x="17905" y="34403"/>
                  </a:lnTo>
                  <a:lnTo>
                    <a:pt x="18302" y="34304"/>
                  </a:lnTo>
                  <a:lnTo>
                    <a:pt x="18679" y="34185"/>
                  </a:lnTo>
                  <a:lnTo>
                    <a:pt x="19055" y="34066"/>
                  </a:lnTo>
                  <a:lnTo>
                    <a:pt x="19432" y="33907"/>
                  </a:lnTo>
                  <a:lnTo>
                    <a:pt x="19809" y="33748"/>
                  </a:lnTo>
                  <a:lnTo>
                    <a:pt x="20166" y="33590"/>
                  </a:lnTo>
                  <a:lnTo>
                    <a:pt x="20543" y="33411"/>
                  </a:lnTo>
                  <a:lnTo>
                    <a:pt x="20900" y="33213"/>
                  </a:lnTo>
                  <a:lnTo>
                    <a:pt x="21256" y="32995"/>
                  </a:lnTo>
                  <a:lnTo>
                    <a:pt x="21594" y="32777"/>
                  </a:lnTo>
                  <a:lnTo>
                    <a:pt x="21950" y="32539"/>
                  </a:lnTo>
                  <a:lnTo>
                    <a:pt x="22288" y="32281"/>
                  </a:lnTo>
                  <a:lnTo>
                    <a:pt x="22625" y="32023"/>
                  </a:lnTo>
                  <a:lnTo>
                    <a:pt x="22962" y="31746"/>
                  </a:lnTo>
                  <a:lnTo>
                    <a:pt x="23279" y="31448"/>
                  </a:lnTo>
                  <a:lnTo>
                    <a:pt x="23616" y="31151"/>
                  </a:lnTo>
                  <a:lnTo>
                    <a:pt x="24231" y="30516"/>
                  </a:lnTo>
                  <a:lnTo>
                    <a:pt x="24845" y="29842"/>
                  </a:lnTo>
                  <a:lnTo>
                    <a:pt x="25440" y="29128"/>
                  </a:lnTo>
                  <a:lnTo>
                    <a:pt x="25996" y="28355"/>
                  </a:lnTo>
                  <a:lnTo>
                    <a:pt x="26551" y="27562"/>
                  </a:lnTo>
                  <a:lnTo>
                    <a:pt x="27046" y="26709"/>
                  </a:lnTo>
                  <a:lnTo>
                    <a:pt x="27542" y="25837"/>
                  </a:lnTo>
                  <a:lnTo>
                    <a:pt x="27998" y="24905"/>
                  </a:lnTo>
                  <a:lnTo>
                    <a:pt x="28434" y="23953"/>
                  </a:lnTo>
                  <a:lnTo>
                    <a:pt x="28851" y="22962"/>
                  </a:lnTo>
                  <a:lnTo>
                    <a:pt x="29228" y="21950"/>
                  </a:lnTo>
                  <a:lnTo>
                    <a:pt x="29565" y="20899"/>
                  </a:lnTo>
                  <a:lnTo>
                    <a:pt x="29882" y="19829"/>
                  </a:lnTo>
                  <a:lnTo>
                    <a:pt x="30160" y="18718"/>
                  </a:lnTo>
                  <a:lnTo>
                    <a:pt x="30397" y="17588"/>
                  </a:lnTo>
                  <a:lnTo>
                    <a:pt x="30616" y="16438"/>
                  </a:lnTo>
                  <a:lnTo>
                    <a:pt x="30774" y="15268"/>
                  </a:lnTo>
                  <a:lnTo>
                    <a:pt x="30913" y="14059"/>
                  </a:lnTo>
                  <a:lnTo>
                    <a:pt x="31012" y="12849"/>
                  </a:lnTo>
                  <a:lnTo>
                    <a:pt x="31072" y="11620"/>
                  </a:lnTo>
                  <a:lnTo>
                    <a:pt x="31091" y="10370"/>
                  </a:lnTo>
                  <a:lnTo>
                    <a:pt x="31072" y="9141"/>
                  </a:lnTo>
                  <a:lnTo>
                    <a:pt x="31012" y="8031"/>
                  </a:lnTo>
                  <a:lnTo>
                    <a:pt x="30913" y="7019"/>
                  </a:lnTo>
                  <a:lnTo>
                    <a:pt x="30854" y="6543"/>
                  </a:lnTo>
                  <a:lnTo>
                    <a:pt x="30774" y="6068"/>
                  </a:lnTo>
                  <a:lnTo>
                    <a:pt x="30695" y="5631"/>
                  </a:lnTo>
                  <a:lnTo>
                    <a:pt x="30616" y="5235"/>
                  </a:lnTo>
                  <a:lnTo>
                    <a:pt x="30497" y="4838"/>
                  </a:lnTo>
                  <a:lnTo>
                    <a:pt x="30397" y="4461"/>
                  </a:lnTo>
                  <a:lnTo>
                    <a:pt x="30279" y="4105"/>
                  </a:lnTo>
                  <a:lnTo>
                    <a:pt x="30160" y="3767"/>
                  </a:lnTo>
                  <a:lnTo>
                    <a:pt x="30021" y="3430"/>
                  </a:lnTo>
                  <a:lnTo>
                    <a:pt x="29882" y="3133"/>
                  </a:lnTo>
                  <a:lnTo>
                    <a:pt x="29723" y="2855"/>
                  </a:lnTo>
                  <a:lnTo>
                    <a:pt x="29565" y="2578"/>
                  </a:lnTo>
                  <a:lnTo>
                    <a:pt x="29386" y="2340"/>
                  </a:lnTo>
                  <a:lnTo>
                    <a:pt x="29228" y="2102"/>
                  </a:lnTo>
                  <a:lnTo>
                    <a:pt x="29029" y="1884"/>
                  </a:lnTo>
                  <a:lnTo>
                    <a:pt x="28851" y="1666"/>
                  </a:lnTo>
                  <a:lnTo>
                    <a:pt x="28653" y="1487"/>
                  </a:lnTo>
                  <a:lnTo>
                    <a:pt x="28434" y="1309"/>
                  </a:lnTo>
                  <a:lnTo>
                    <a:pt x="28236" y="1150"/>
                  </a:lnTo>
                  <a:lnTo>
                    <a:pt x="27998" y="991"/>
                  </a:lnTo>
                  <a:lnTo>
                    <a:pt x="27780" y="853"/>
                  </a:lnTo>
                  <a:lnTo>
                    <a:pt x="27542" y="734"/>
                  </a:lnTo>
                  <a:lnTo>
                    <a:pt x="27304" y="615"/>
                  </a:lnTo>
                  <a:lnTo>
                    <a:pt x="27046" y="516"/>
                  </a:lnTo>
                  <a:lnTo>
                    <a:pt x="26808" y="416"/>
                  </a:lnTo>
                  <a:lnTo>
                    <a:pt x="26551" y="337"/>
                  </a:lnTo>
                  <a:lnTo>
                    <a:pt x="25996" y="198"/>
                  </a:lnTo>
                  <a:lnTo>
                    <a:pt x="25440" y="119"/>
                  </a:lnTo>
                  <a:lnTo>
                    <a:pt x="24845" y="40"/>
                  </a:lnTo>
                  <a:lnTo>
                    <a:pt x="24231" y="0"/>
                  </a:lnTo>
                  <a:lnTo>
                    <a:pt x="22962" y="0"/>
                  </a:lnTo>
                  <a:lnTo>
                    <a:pt x="22288" y="20"/>
                  </a:lnTo>
                  <a:lnTo>
                    <a:pt x="21594" y="59"/>
                  </a:lnTo>
                  <a:lnTo>
                    <a:pt x="20166" y="159"/>
                  </a:lnTo>
                  <a:lnTo>
                    <a:pt x="18679" y="278"/>
                  </a:lnTo>
                  <a:lnTo>
                    <a:pt x="17132" y="357"/>
                  </a:lnTo>
                  <a:lnTo>
                    <a:pt x="16339" y="377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40">
              <a:extLst>
                <a:ext uri="{FF2B5EF4-FFF2-40B4-BE49-F238E27FC236}">
                  <a16:creationId xmlns:a16="http://schemas.microsoft.com/office/drawing/2014/main" id="{BB4A9668-0223-42A0-8EBC-DFDBCA0DC321}"/>
                </a:ext>
              </a:extLst>
            </p:cNvPr>
            <p:cNvSpPr/>
            <p:nvPr/>
          </p:nvSpPr>
          <p:spPr>
            <a:xfrm>
              <a:off x="1663575" y="539500"/>
              <a:ext cx="777300" cy="867025"/>
            </a:xfrm>
            <a:custGeom>
              <a:avLst/>
              <a:gdLst/>
              <a:ahLst/>
              <a:cxnLst/>
              <a:rect l="l" t="t" r="r" b="b"/>
              <a:pathLst>
                <a:path w="31092" h="34681" fill="none" extrusionOk="0">
                  <a:moveTo>
                    <a:pt x="31091" y="10370"/>
                  </a:moveTo>
                  <a:lnTo>
                    <a:pt x="31091" y="10370"/>
                  </a:lnTo>
                  <a:lnTo>
                    <a:pt x="31072" y="11620"/>
                  </a:lnTo>
                  <a:lnTo>
                    <a:pt x="31012" y="12849"/>
                  </a:lnTo>
                  <a:lnTo>
                    <a:pt x="30913" y="14059"/>
                  </a:lnTo>
                  <a:lnTo>
                    <a:pt x="30774" y="15268"/>
                  </a:lnTo>
                  <a:lnTo>
                    <a:pt x="30616" y="16438"/>
                  </a:lnTo>
                  <a:lnTo>
                    <a:pt x="30397" y="17588"/>
                  </a:lnTo>
                  <a:lnTo>
                    <a:pt x="30160" y="18718"/>
                  </a:lnTo>
                  <a:lnTo>
                    <a:pt x="29882" y="19829"/>
                  </a:lnTo>
                  <a:lnTo>
                    <a:pt x="29565" y="20899"/>
                  </a:lnTo>
                  <a:lnTo>
                    <a:pt x="29228" y="21950"/>
                  </a:lnTo>
                  <a:lnTo>
                    <a:pt x="28851" y="22962"/>
                  </a:lnTo>
                  <a:lnTo>
                    <a:pt x="28434" y="23953"/>
                  </a:lnTo>
                  <a:lnTo>
                    <a:pt x="27998" y="24905"/>
                  </a:lnTo>
                  <a:lnTo>
                    <a:pt x="27542" y="25837"/>
                  </a:lnTo>
                  <a:lnTo>
                    <a:pt x="27046" y="26709"/>
                  </a:lnTo>
                  <a:lnTo>
                    <a:pt x="26551" y="27562"/>
                  </a:lnTo>
                  <a:lnTo>
                    <a:pt x="25996" y="28355"/>
                  </a:lnTo>
                  <a:lnTo>
                    <a:pt x="25440" y="29128"/>
                  </a:lnTo>
                  <a:lnTo>
                    <a:pt x="24845" y="29842"/>
                  </a:lnTo>
                  <a:lnTo>
                    <a:pt x="24231" y="30516"/>
                  </a:lnTo>
                  <a:lnTo>
                    <a:pt x="23616" y="31151"/>
                  </a:lnTo>
                  <a:lnTo>
                    <a:pt x="23279" y="31448"/>
                  </a:lnTo>
                  <a:lnTo>
                    <a:pt x="22962" y="31746"/>
                  </a:lnTo>
                  <a:lnTo>
                    <a:pt x="22625" y="32023"/>
                  </a:lnTo>
                  <a:lnTo>
                    <a:pt x="22288" y="32281"/>
                  </a:lnTo>
                  <a:lnTo>
                    <a:pt x="21950" y="32539"/>
                  </a:lnTo>
                  <a:lnTo>
                    <a:pt x="21594" y="32777"/>
                  </a:lnTo>
                  <a:lnTo>
                    <a:pt x="21256" y="32995"/>
                  </a:lnTo>
                  <a:lnTo>
                    <a:pt x="20900" y="33213"/>
                  </a:lnTo>
                  <a:lnTo>
                    <a:pt x="20543" y="33411"/>
                  </a:lnTo>
                  <a:lnTo>
                    <a:pt x="20166" y="33590"/>
                  </a:lnTo>
                  <a:lnTo>
                    <a:pt x="19809" y="33748"/>
                  </a:lnTo>
                  <a:lnTo>
                    <a:pt x="19432" y="33907"/>
                  </a:lnTo>
                  <a:lnTo>
                    <a:pt x="19055" y="34066"/>
                  </a:lnTo>
                  <a:lnTo>
                    <a:pt x="18679" y="34185"/>
                  </a:lnTo>
                  <a:lnTo>
                    <a:pt x="18302" y="34304"/>
                  </a:lnTo>
                  <a:lnTo>
                    <a:pt x="17905" y="34403"/>
                  </a:lnTo>
                  <a:lnTo>
                    <a:pt x="17529" y="34482"/>
                  </a:lnTo>
                  <a:lnTo>
                    <a:pt x="17132" y="34561"/>
                  </a:lnTo>
                  <a:lnTo>
                    <a:pt x="16736" y="34601"/>
                  </a:lnTo>
                  <a:lnTo>
                    <a:pt x="16339" y="34641"/>
                  </a:lnTo>
                  <a:lnTo>
                    <a:pt x="15942" y="34680"/>
                  </a:lnTo>
                  <a:lnTo>
                    <a:pt x="15546" y="34680"/>
                  </a:ln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97"/>
                  </a:lnTo>
                  <a:lnTo>
                    <a:pt x="16339" y="377"/>
                  </a:lnTo>
                  <a:lnTo>
                    <a:pt x="17132" y="357"/>
                  </a:lnTo>
                  <a:lnTo>
                    <a:pt x="18679" y="278"/>
                  </a:lnTo>
                  <a:lnTo>
                    <a:pt x="20166" y="159"/>
                  </a:lnTo>
                  <a:lnTo>
                    <a:pt x="21594" y="59"/>
                  </a:lnTo>
                  <a:lnTo>
                    <a:pt x="22288" y="20"/>
                  </a:lnTo>
                  <a:lnTo>
                    <a:pt x="22962" y="0"/>
                  </a:lnTo>
                  <a:lnTo>
                    <a:pt x="23616" y="0"/>
                  </a:lnTo>
                  <a:lnTo>
                    <a:pt x="24231" y="0"/>
                  </a:lnTo>
                  <a:lnTo>
                    <a:pt x="24845" y="40"/>
                  </a:lnTo>
                  <a:lnTo>
                    <a:pt x="25440" y="119"/>
                  </a:lnTo>
                  <a:lnTo>
                    <a:pt x="25996" y="198"/>
                  </a:lnTo>
                  <a:lnTo>
                    <a:pt x="26551" y="337"/>
                  </a:lnTo>
                  <a:lnTo>
                    <a:pt x="26808" y="416"/>
                  </a:lnTo>
                  <a:lnTo>
                    <a:pt x="27046" y="516"/>
                  </a:lnTo>
                  <a:lnTo>
                    <a:pt x="27304" y="615"/>
                  </a:lnTo>
                  <a:lnTo>
                    <a:pt x="27542" y="734"/>
                  </a:lnTo>
                  <a:lnTo>
                    <a:pt x="27780" y="853"/>
                  </a:lnTo>
                  <a:lnTo>
                    <a:pt x="27998" y="991"/>
                  </a:lnTo>
                  <a:lnTo>
                    <a:pt x="28236" y="1150"/>
                  </a:lnTo>
                  <a:lnTo>
                    <a:pt x="28434" y="1309"/>
                  </a:lnTo>
                  <a:lnTo>
                    <a:pt x="28653" y="1487"/>
                  </a:lnTo>
                  <a:lnTo>
                    <a:pt x="28851" y="1666"/>
                  </a:lnTo>
                  <a:lnTo>
                    <a:pt x="29029" y="1884"/>
                  </a:lnTo>
                  <a:lnTo>
                    <a:pt x="29228" y="2102"/>
                  </a:lnTo>
                  <a:lnTo>
                    <a:pt x="29386" y="2340"/>
                  </a:lnTo>
                  <a:lnTo>
                    <a:pt x="29565" y="2578"/>
                  </a:lnTo>
                  <a:lnTo>
                    <a:pt x="29723" y="2855"/>
                  </a:lnTo>
                  <a:lnTo>
                    <a:pt x="29882" y="3133"/>
                  </a:lnTo>
                  <a:lnTo>
                    <a:pt x="30021" y="3430"/>
                  </a:lnTo>
                  <a:lnTo>
                    <a:pt x="30160" y="3767"/>
                  </a:lnTo>
                  <a:lnTo>
                    <a:pt x="30279" y="4105"/>
                  </a:lnTo>
                  <a:lnTo>
                    <a:pt x="30397" y="4461"/>
                  </a:lnTo>
                  <a:lnTo>
                    <a:pt x="30497" y="4838"/>
                  </a:lnTo>
                  <a:lnTo>
                    <a:pt x="30616" y="5235"/>
                  </a:lnTo>
                  <a:lnTo>
                    <a:pt x="30695" y="5631"/>
                  </a:lnTo>
                  <a:lnTo>
                    <a:pt x="30774" y="6068"/>
                  </a:lnTo>
                  <a:lnTo>
                    <a:pt x="30854" y="6543"/>
                  </a:lnTo>
                  <a:lnTo>
                    <a:pt x="30913" y="7019"/>
                  </a:lnTo>
                  <a:lnTo>
                    <a:pt x="31012" y="8031"/>
                  </a:lnTo>
                  <a:lnTo>
                    <a:pt x="31072" y="9141"/>
                  </a:lnTo>
                  <a:lnTo>
                    <a:pt x="31091" y="10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40">
              <a:extLst>
                <a:ext uri="{FF2B5EF4-FFF2-40B4-BE49-F238E27FC236}">
                  <a16:creationId xmlns:a16="http://schemas.microsoft.com/office/drawing/2014/main" id="{E7915CC3-5338-4041-BBB3-B867038603E0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extrusionOk="0">
                  <a:moveTo>
                    <a:pt x="6861" y="0"/>
                  </a:moveTo>
                  <a:lnTo>
                    <a:pt x="6246" y="40"/>
                  </a:lnTo>
                  <a:lnTo>
                    <a:pt x="5651" y="119"/>
                  </a:lnTo>
                  <a:lnTo>
                    <a:pt x="5096" y="198"/>
                  </a:lnTo>
                  <a:lnTo>
                    <a:pt x="4561" y="337"/>
                  </a:lnTo>
                  <a:lnTo>
                    <a:pt x="4283" y="416"/>
                  </a:lnTo>
                  <a:lnTo>
                    <a:pt x="4045" y="516"/>
                  </a:lnTo>
                  <a:lnTo>
                    <a:pt x="3787" y="615"/>
                  </a:lnTo>
                  <a:lnTo>
                    <a:pt x="3549" y="734"/>
                  </a:lnTo>
                  <a:lnTo>
                    <a:pt x="3312" y="853"/>
                  </a:lnTo>
                  <a:lnTo>
                    <a:pt x="3093" y="991"/>
                  </a:lnTo>
                  <a:lnTo>
                    <a:pt x="2875" y="1150"/>
                  </a:lnTo>
                  <a:lnTo>
                    <a:pt x="2657" y="1309"/>
                  </a:lnTo>
                  <a:lnTo>
                    <a:pt x="2439" y="1487"/>
                  </a:lnTo>
                  <a:lnTo>
                    <a:pt x="2241" y="1666"/>
                  </a:lnTo>
                  <a:lnTo>
                    <a:pt x="2062" y="1884"/>
                  </a:lnTo>
                  <a:lnTo>
                    <a:pt x="1884" y="2102"/>
                  </a:lnTo>
                  <a:lnTo>
                    <a:pt x="1705" y="2340"/>
                  </a:lnTo>
                  <a:lnTo>
                    <a:pt x="1527" y="2578"/>
                  </a:lnTo>
                  <a:lnTo>
                    <a:pt x="1368" y="2855"/>
                  </a:lnTo>
                  <a:lnTo>
                    <a:pt x="1230" y="3133"/>
                  </a:lnTo>
                  <a:lnTo>
                    <a:pt x="1071" y="3430"/>
                  </a:lnTo>
                  <a:lnTo>
                    <a:pt x="932" y="3767"/>
                  </a:lnTo>
                  <a:lnTo>
                    <a:pt x="813" y="4105"/>
                  </a:lnTo>
                  <a:lnTo>
                    <a:pt x="694" y="4461"/>
                  </a:lnTo>
                  <a:lnTo>
                    <a:pt x="595" y="4838"/>
                  </a:lnTo>
                  <a:lnTo>
                    <a:pt x="496" y="5235"/>
                  </a:lnTo>
                  <a:lnTo>
                    <a:pt x="397" y="5631"/>
                  </a:lnTo>
                  <a:lnTo>
                    <a:pt x="317" y="6068"/>
                  </a:lnTo>
                  <a:lnTo>
                    <a:pt x="238" y="6543"/>
                  </a:lnTo>
                  <a:lnTo>
                    <a:pt x="179" y="7019"/>
                  </a:lnTo>
                  <a:lnTo>
                    <a:pt x="79" y="8031"/>
                  </a:lnTo>
                  <a:lnTo>
                    <a:pt x="20" y="9141"/>
                  </a:lnTo>
                  <a:lnTo>
                    <a:pt x="0" y="10370"/>
                  </a:lnTo>
                  <a:lnTo>
                    <a:pt x="20" y="11620"/>
                  </a:lnTo>
                  <a:lnTo>
                    <a:pt x="79" y="12849"/>
                  </a:lnTo>
                  <a:lnTo>
                    <a:pt x="179" y="14059"/>
                  </a:lnTo>
                  <a:lnTo>
                    <a:pt x="317" y="15268"/>
                  </a:lnTo>
                  <a:lnTo>
                    <a:pt x="496" y="16438"/>
                  </a:lnTo>
                  <a:lnTo>
                    <a:pt x="694" y="17588"/>
                  </a:lnTo>
                  <a:lnTo>
                    <a:pt x="932" y="18718"/>
                  </a:lnTo>
                  <a:lnTo>
                    <a:pt x="1230" y="19829"/>
                  </a:lnTo>
                  <a:lnTo>
                    <a:pt x="1527" y="20899"/>
                  </a:lnTo>
                  <a:lnTo>
                    <a:pt x="1884" y="21950"/>
                  </a:lnTo>
                  <a:lnTo>
                    <a:pt x="2241" y="22962"/>
                  </a:lnTo>
                  <a:lnTo>
                    <a:pt x="2657" y="23953"/>
                  </a:lnTo>
                  <a:lnTo>
                    <a:pt x="3093" y="24905"/>
                  </a:lnTo>
                  <a:lnTo>
                    <a:pt x="3549" y="25837"/>
                  </a:lnTo>
                  <a:lnTo>
                    <a:pt x="4045" y="26709"/>
                  </a:lnTo>
                  <a:lnTo>
                    <a:pt x="4561" y="27562"/>
                  </a:lnTo>
                  <a:lnTo>
                    <a:pt x="5096" y="28355"/>
                  </a:lnTo>
                  <a:lnTo>
                    <a:pt x="5651" y="29128"/>
                  </a:lnTo>
                  <a:lnTo>
                    <a:pt x="6246" y="29842"/>
                  </a:lnTo>
                  <a:lnTo>
                    <a:pt x="6861" y="30516"/>
                  </a:lnTo>
                  <a:lnTo>
                    <a:pt x="7476" y="31151"/>
                  </a:lnTo>
                  <a:lnTo>
                    <a:pt x="7813" y="31448"/>
                  </a:lnTo>
                  <a:lnTo>
                    <a:pt x="8130" y="31746"/>
                  </a:lnTo>
                  <a:lnTo>
                    <a:pt x="8467" y="32023"/>
                  </a:lnTo>
                  <a:lnTo>
                    <a:pt x="8804" y="32281"/>
                  </a:lnTo>
                  <a:lnTo>
                    <a:pt x="9141" y="32539"/>
                  </a:lnTo>
                  <a:lnTo>
                    <a:pt x="9498" y="32777"/>
                  </a:lnTo>
                  <a:lnTo>
                    <a:pt x="9855" y="32995"/>
                  </a:lnTo>
                  <a:lnTo>
                    <a:pt x="10192" y="33213"/>
                  </a:lnTo>
                  <a:lnTo>
                    <a:pt x="10569" y="33411"/>
                  </a:lnTo>
                  <a:lnTo>
                    <a:pt x="10926" y="33590"/>
                  </a:lnTo>
                  <a:lnTo>
                    <a:pt x="11283" y="33748"/>
                  </a:lnTo>
                  <a:lnTo>
                    <a:pt x="11659" y="33907"/>
                  </a:lnTo>
                  <a:lnTo>
                    <a:pt x="12036" y="34066"/>
                  </a:lnTo>
                  <a:lnTo>
                    <a:pt x="12413" y="34185"/>
                  </a:lnTo>
                  <a:lnTo>
                    <a:pt x="12790" y="34304"/>
                  </a:lnTo>
                  <a:lnTo>
                    <a:pt x="13186" y="34403"/>
                  </a:lnTo>
                  <a:lnTo>
                    <a:pt x="13563" y="34482"/>
                  </a:lnTo>
                  <a:lnTo>
                    <a:pt x="13960" y="34561"/>
                  </a:lnTo>
                  <a:lnTo>
                    <a:pt x="14356" y="34601"/>
                  </a:lnTo>
                  <a:lnTo>
                    <a:pt x="14753" y="34641"/>
                  </a:lnTo>
                  <a:lnTo>
                    <a:pt x="15149" y="34680"/>
                  </a:lnTo>
                  <a:lnTo>
                    <a:pt x="15546" y="34680"/>
                  </a:lnTo>
                  <a:lnTo>
                    <a:pt x="15546" y="397"/>
                  </a:lnTo>
                  <a:lnTo>
                    <a:pt x="14753" y="377"/>
                  </a:lnTo>
                  <a:lnTo>
                    <a:pt x="13960" y="357"/>
                  </a:lnTo>
                  <a:lnTo>
                    <a:pt x="12413" y="278"/>
                  </a:lnTo>
                  <a:lnTo>
                    <a:pt x="10926" y="159"/>
                  </a:lnTo>
                  <a:lnTo>
                    <a:pt x="9498" y="59"/>
                  </a:lnTo>
                  <a:lnTo>
                    <a:pt x="8804" y="20"/>
                  </a:lnTo>
                  <a:lnTo>
                    <a:pt x="8130" y="0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40">
              <a:extLst>
                <a:ext uri="{FF2B5EF4-FFF2-40B4-BE49-F238E27FC236}">
                  <a16:creationId xmlns:a16="http://schemas.microsoft.com/office/drawing/2014/main" id="{6B1385DD-62FA-4B8F-BDB3-62248D3012C7}"/>
                </a:ext>
              </a:extLst>
            </p:cNvPr>
            <p:cNvSpPr/>
            <p:nvPr/>
          </p:nvSpPr>
          <p:spPr>
            <a:xfrm>
              <a:off x="1663575" y="539500"/>
              <a:ext cx="388650" cy="867025"/>
            </a:xfrm>
            <a:custGeom>
              <a:avLst/>
              <a:gdLst/>
              <a:ahLst/>
              <a:cxnLst/>
              <a:rect l="l" t="t" r="r" b="b"/>
              <a:pathLst>
                <a:path w="15546" h="34681" fill="none" extrusionOk="0">
                  <a:moveTo>
                    <a:pt x="15546" y="34680"/>
                  </a:moveTo>
                  <a:lnTo>
                    <a:pt x="15546" y="34680"/>
                  </a:lnTo>
                  <a:lnTo>
                    <a:pt x="15149" y="34680"/>
                  </a:lnTo>
                  <a:lnTo>
                    <a:pt x="14753" y="34641"/>
                  </a:lnTo>
                  <a:lnTo>
                    <a:pt x="14356" y="34601"/>
                  </a:lnTo>
                  <a:lnTo>
                    <a:pt x="13960" y="34561"/>
                  </a:lnTo>
                  <a:lnTo>
                    <a:pt x="13563" y="34482"/>
                  </a:lnTo>
                  <a:lnTo>
                    <a:pt x="13186" y="34403"/>
                  </a:lnTo>
                  <a:lnTo>
                    <a:pt x="12790" y="34304"/>
                  </a:lnTo>
                  <a:lnTo>
                    <a:pt x="12413" y="34185"/>
                  </a:lnTo>
                  <a:lnTo>
                    <a:pt x="12036" y="34066"/>
                  </a:lnTo>
                  <a:lnTo>
                    <a:pt x="11659" y="33907"/>
                  </a:lnTo>
                  <a:lnTo>
                    <a:pt x="11283" y="33748"/>
                  </a:lnTo>
                  <a:lnTo>
                    <a:pt x="10926" y="33590"/>
                  </a:lnTo>
                  <a:lnTo>
                    <a:pt x="10569" y="33411"/>
                  </a:lnTo>
                  <a:lnTo>
                    <a:pt x="10192" y="33213"/>
                  </a:lnTo>
                  <a:lnTo>
                    <a:pt x="9855" y="32995"/>
                  </a:lnTo>
                  <a:lnTo>
                    <a:pt x="9498" y="32777"/>
                  </a:lnTo>
                  <a:lnTo>
                    <a:pt x="9141" y="32539"/>
                  </a:lnTo>
                  <a:lnTo>
                    <a:pt x="8804" y="32281"/>
                  </a:lnTo>
                  <a:lnTo>
                    <a:pt x="8467" y="32023"/>
                  </a:lnTo>
                  <a:lnTo>
                    <a:pt x="8130" y="31746"/>
                  </a:lnTo>
                  <a:lnTo>
                    <a:pt x="7813" y="31448"/>
                  </a:lnTo>
                  <a:lnTo>
                    <a:pt x="7476" y="31151"/>
                  </a:lnTo>
                  <a:lnTo>
                    <a:pt x="6861" y="30516"/>
                  </a:lnTo>
                  <a:lnTo>
                    <a:pt x="6246" y="29842"/>
                  </a:lnTo>
                  <a:lnTo>
                    <a:pt x="5651" y="29128"/>
                  </a:lnTo>
                  <a:lnTo>
                    <a:pt x="5096" y="28355"/>
                  </a:lnTo>
                  <a:lnTo>
                    <a:pt x="4561" y="27562"/>
                  </a:lnTo>
                  <a:lnTo>
                    <a:pt x="4045" y="26709"/>
                  </a:lnTo>
                  <a:lnTo>
                    <a:pt x="3549" y="25837"/>
                  </a:lnTo>
                  <a:lnTo>
                    <a:pt x="3093" y="24905"/>
                  </a:lnTo>
                  <a:lnTo>
                    <a:pt x="2657" y="23953"/>
                  </a:lnTo>
                  <a:lnTo>
                    <a:pt x="2241" y="22962"/>
                  </a:lnTo>
                  <a:lnTo>
                    <a:pt x="1884" y="21950"/>
                  </a:lnTo>
                  <a:lnTo>
                    <a:pt x="1527" y="20899"/>
                  </a:lnTo>
                  <a:lnTo>
                    <a:pt x="1230" y="19829"/>
                  </a:lnTo>
                  <a:lnTo>
                    <a:pt x="932" y="18718"/>
                  </a:lnTo>
                  <a:lnTo>
                    <a:pt x="694" y="17588"/>
                  </a:lnTo>
                  <a:lnTo>
                    <a:pt x="496" y="16438"/>
                  </a:lnTo>
                  <a:lnTo>
                    <a:pt x="317" y="15268"/>
                  </a:lnTo>
                  <a:lnTo>
                    <a:pt x="179" y="14059"/>
                  </a:lnTo>
                  <a:lnTo>
                    <a:pt x="79" y="12849"/>
                  </a:lnTo>
                  <a:lnTo>
                    <a:pt x="20" y="11620"/>
                  </a:lnTo>
                  <a:lnTo>
                    <a:pt x="0" y="10370"/>
                  </a:lnTo>
                  <a:lnTo>
                    <a:pt x="0" y="10370"/>
                  </a:lnTo>
                  <a:lnTo>
                    <a:pt x="20" y="9141"/>
                  </a:lnTo>
                  <a:lnTo>
                    <a:pt x="79" y="8031"/>
                  </a:lnTo>
                  <a:lnTo>
                    <a:pt x="179" y="7019"/>
                  </a:lnTo>
                  <a:lnTo>
                    <a:pt x="238" y="6543"/>
                  </a:lnTo>
                  <a:lnTo>
                    <a:pt x="317" y="6068"/>
                  </a:lnTo>
                  <a:lnTo>
                    <a:pt x="397" y="5631"/>
                  </a:lnTo>
                  <a:lnTo>
                    <a:pt x="496" y="5235"/>
                  </a:lnTo>
                  <a:lnTo>
                    <a:pt x="595" y="4838"/>
                  </a:lnTo>
                  <a:lnTo>
                    <a:pt x="694" y="4461"/>
                  </a:lnTo>
                  <a:lnTo>
                    <a:pt x="813" y="4105"/>
                  </a:lnTo>
                  <a:lnTo>
                    <a:pt x="932" y="3767"/>
                  </a:lnTo>
                  <a:lnTo>
                    <a:pt x="1071" y="3430"/>
                  </a:lnTo>
                  <a:lnTo>
                    <a:pt x="1230" y="3133"/>
                  </a:lnTo>
                  <a:lnTo>
                    <a:pt x="1368" y="2855"/>
                  </a:lnTo>
                  <a:lnTo>
                    <a:pt x="1527" y="2578"/>
                  </a:lnTo>
                  <a:lnTo>
                    <a:pt x="1705" y="2340"/>
                  </a:lnTo>
                  <a:lnTo>
                    <a:pt x="1884" y="2102"/>
                  </a:lnTo>
                  <a:lnTo>
                    <a:pt x="2062" y="1884"/>
                  </a:lnTo>
                  <a:lnTo>
                    <a:pt x="2241" y="1666"/>
                  </a:lnTo>
                  <a:lnTo>
                    <a:pt x="2439" y="1487"/>
                  </a:lnTo>
                  <a:lnTo>
                    <a:pt x="2657" y="1309"/>
                  </a:lnTo>
                  <a:lnTo>
                    <a:pt x="2875" y="1150"/>
                  </a:lnTo>
                  <a:lnTo>
                    <a:pt x="3093" y="991"/>
                  </a:lnTo>
                  <a:lnTo>
                    <a:pt x="3312" y="853"/>
                  </a:lnTo>
                  <a:lnTo>
                    <a:pt x="3549" y="734"/>
                  </a:lnTo>
                  <a:lnTo>
                    <a:pt x="3787" y="615"/>
                  </a:lnTo>
                  <a:lnTo>
                    <a:pt x="4045" y="516"/>
                  </a:lnTo>
                  <a:lnTo>
                    <a:pt x="4283" y="416"/>
                  </a:lnTo>
                  <a:lnTo>
                    <a:pt x="4561" y="337"/>
                  </a:lnTo>
                  <a:lnTo>
                    <a:pt x="5096" y="198"/>
                  </a:lnTo>
                  <a:lnTo>
                    <a:pt x="5651" y="119"/>
                  </a:lnTo>
                  <a:lnTo>
                    <a:pt x="6246" y="40"/>
                  </a:lnTo>
                  <a:lnTo>
                    <a:pt x="6861" y="0"/>
                  </a:lnTo>
                  <a:lnTo>
                    <a:pt x="7476" y="0"/>
                  </a:lnTo>
                  <a:lnTo>
                    <a:pt x="8130" y="0"/>
                  </a:lnTo>
                  <a:lnTo>
                    <a:pt x="8804" y="20"/>
                  </a:lnTo>
                  <a:lnTo>
                    <a:pt x="9498" y="59"/>
                  </a:lnTo>
                  <a:lnTo>
                    <a:pt x="10926" y="159"/>
                  </a:lnTo>
                  <a:lnTo>
                    <a:pt x="12413" y="278"/>
                  </a:lnTo>
                  <a:lnTo>
                    <a:pt x="13960" y="357"/>
                  </a:lnTo>
                  <a:lnTo>
                    <a:pt x="14753" y="377"/>
                  </a:lnTo>
                  <a:lnTo>
                    <a:pt x="15546" y="397"/>
                  </a:lnTo>
                  <a:lnTo>
                    <a:pt x="15546" y="3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40">
              <a:extLst>
                <a:ext uri="{FF2B5EF4-FFF2-40B4-BE49-F238E27FC236}">
                  <a16:creationId xmlns:a16="http://schemas.microsoft.com/office/drawing/2014/main" id="{900A9FF6-6709-4038-AF32-F9218E77DEBD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extrusionOk="0">
                  <a:moveTo>
                    <a:pt x="4323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rgbClr val="EDD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40">
              <a:extLst>
                <a:ext uri="{FF2B5EF4-FFF2-40B4-BE49-F238E27FC236}">
                  <a16:creationId xmlns:a16="http://schemas.microsoft.com/office/drawing/2014/main" id="{A065ADED-BE09-43C6-B9C7-45F1D42F2992}"/>
                </a:ext>
              </a:extLst>
            </p:cNvPr>
            <p:cNvSpPr/>
            <p:nvPr/>
          </p:nvSpPr>
          <p:spPr>
            <a:xfrm>
              <a:off x="1769650" y="825025"/>
              <a:ext cx="216150" cy="79825"/>
            </a:xfrm>
            <a:custGeom>
              <a:avLst/>
              <a:gdLst/>
              <a:ahLst/>
              <a:cxnLst/>
              <a:rect l="l" t="t" r="r" b="b"/>
              <a:pathLst>
                <a:path w="8646" h="3193" fill="none" extrusionOk="0">
                  <a:moveTo>
                    <a:pt x="4323" y="0"/>
                  </a:moveTo>
                  <a:lnTo>
                    <a:pt x="4323" y="0"/>
                  </a:lnTo>
                  <a:lnTo>
                    <a:pt x="3887" y="20"/>
                  </a:lnTo>
                  <a:lnTo>
                    <a:pt x="3451" y="80"/>
                  </a:lnTo>
                  <a:lnTo>
                    <a:pt x="3034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8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54" y="1250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43"/>
                  </a:lnTo>
                  <a:lnTo>
                    <a:pt x="20" y="2221"/>
                  </a:lnTo>
                  <a:lnTo>
                    <a:pt x="0" y="2400"/>
                  </a:lnTo>
                  <a:lnTo>
                    <a:pt x="0" y="2400"/>
                  </a:lnTo>
                  <a:lnTo>
                    <a:pt x="20" y="2519"/>
                  </a:lnTo>
                  <a:lnTo>
                    <a:pt x="60" y="2638"/>
                  </a:lnTo>
                  <a:lnTo>
                    <a:pt x="139" y="2737"/>
                  </a:lnTo>
                  <a:lnTo>
                    <a:pt x="258" y="2836"/>
                  </a:lnTo>
                  <a:lnTo>
                    <a:pt x="377" y="2915"/>
                  </a:lnTo>
                  <a:lnTo>
                    <a:pt x="536" y="2975"/>
                  </a:lnTo>
                  <a:lnTo>
                    <a:pt x="714" y="3034"/>
                  </a:lnTo>
                  <a:lnTo>
                    <a:pt x="932" y="3074"/>
                  </a:lnTo>
                  <a:lnTo>
                    <a:pt x="1389" y="3133"/>
                  </a:lnTo>
                  <a:lnTo>
                    <a:pt x="1944" y="3173"/>
                  </a:lnTo>
                  <a:lnTo>
                    <a:pt x="2558" y="3193"/>
                  </a:lnTo>
                  <a:lnTo>
                    <a:pt x="3233" y="3193"/>
                  </a:lnTo>
                  <a:lnTo>
                    <a:pt x="3233" y="3193"/>
                  </a:lnTo>
                  <a:lnTo>
                    <a:pt x="4323" y="3193"/>
                  </a:lnTo>
                  <a:lnTo>
                    <a:pt x="4323" y="3193"/>
                  </a:lnTo>
                  <a:lnTo>
                    <a:pt x="5434" y="3193"/>
                  </a:lnTo>
                  <a:lnTo>
                    <a:pt x="5434" y="3193"/>
                  </a:lnTo>
                  <a:lnTo>
                    <a:pt x="6088" y="3193"/>
                  </a:lnTo>
                  <a:lnTo>
                    <a:pt x="6703" y="3173"/>
                  </a:lnTo>
                  <a:lnTo>
                    <a:pt x="7258" y="3133"/>
                  </a:lnTo>
                  <a:lnTo>
                    <a:pt x="7734" y="3074"/>
                  </a:lnTo>
                  <a:lnTo>
                    <a:pt x="7932" y="3034"/>
                  </a:lnTo>
                  <a:lnTo>
                    <a:pt x="8110" y="2975"/>
                  </a:lnTo>
                  <a:lnTo>
                    <a:pt x="8269" y="2915"/>
                  </a:lnTo>
                  <a:lnTo>
                    <a:pt x="8408" y="2836"/>
                  </a:lnTo>
                  <a:lnTo>
                    <a:pt x="8507" y="2737"/>
                  </a:lnTo>
                  <a:lnTo>
                    <a:pt x="8586" y="2638"/>
                  </a:lnTo>
                  <a:lnTo>
                    <a:pt x="8626" y="2519"/>
                  </a:lnTo>
                  <a:lnTo>
                    <a:pt x="8646" y="2400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66" y="2043"/>
                  </a:lnTo>
                  <a:lnTo>
                    <a:pt x="8447" y="1844"/>
                  </a:lnTo>
                  <a:lnTo>
                    <a:pt x="8309" y="1646"/>
                  </a:lnTo>
                  <a:lnTo>
                    <a:pt x="8130" y="1448"/>
                  </a:lnTo>
                  <a:lnTo>
                    <a:pt x="7912" y="1250"/>
                  </a:lnTo>
                  <a:lnTo>
                    <a:pt x="7654" y="1051"/>
                  </a:lnTo>
                  <a:lnTo>
                    <a:pt x="7377" y="873"/>
                  </a:lnTo>
                  <a:lnTo>
                    <a:pt x="7079" y="694"/>
                  </a:lnTo>
                  <a:lnTo>
                    <a:pt x="6742" y="536"/>
                  </a:lnTo>
                  <a:lnTo>
                    <a:pt x="6385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59" y="20"/>
                  </a:lnTo>
                  <a:lnTo>
                    <a:pt x="43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40">
              <a:extLst>
                <a:ext uri="{FF2B5EF4-FFF2-40B4-BE49-F238E27FC236}">
                  <a16:creationId xmlns:a16="http://schemas.microsoft.com/office/drawing/2014/main" id="{91C8A47B-A847-4291-B4CF-C4473F952FE4}"/>
                </a:ext>
              </a:extLst>
            </p:cNvPr>
            <p:cNvSpPr/>
            <p:nvPr/>
          </p:nvSpPr>
          <p:spPr>
            <a:xfrm>
              <a:off x="2118625" y="8250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80"/>
                  </a:lnTo>
                  <a:lnTo>
                    <a:pt x="3035" y="139"/>
                  </a:lnTo>
                  <a:lnTo>
                    <a:pt x="2638" y="258"/>
                  </a:lnTo>
                  <a:lnTo>
                    <a:pt x="2261" y="377"/>
                  </a:lnTo>
                  <a:lnTo>
                    <a:pt x="1904" y="536"/>
                  </a:lnTo>
                  <a:lnTo>
                    <a:pt x="1567" y="694"/>
                  </a:lnTo>
                  <a:lnTo>
                    <a:pt x="1270" y="873"/>
                  </a:lnTo>
                  <a:lnTo>
                    <a:pt x="992" y="1051"/>
                  </a:lnTo>
                  <a:lnTo>
                    <a:pt x="735" y="1250"/>
                  </a:lnTo>
                  <a:lnTo>
                    <a:pt x="51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80" y="2043"/>
                  </a:lnTo>
                  <a:lnTo>
                    <a:pt x="21" y="2221"/>
                  </a:lnTo>
                  <a:lnTo>
                    <a:pt x="1" y="2400"/>
                  </a:lnTo>
                  <a:lnTo>
                    <a:pt x="21" y="2558"/>
                  </a:lnTo>
                  <a:lnTo>
                    <a:pt x="80" y="2677"/>
                  </a:lnTo>
                  <a:lnTo>
                    <a:pt x="199" y="2796"/>
                  </a:lnTo>
                  <a:lnTo>
                    <a:pt x="338" y="2895"/>
                  </a:lnTo>
                  <a:lnTo>
                    <a:pt x="516" y="2975"/>
                  </a:lnTo>
                  <a:lnTo>
                    <a:pt x="735" y="3034"/>
                  </a:lnTo>
                  <a:lnTo>
                    <a:pt x="992" y="3094"/>
                  </a:lnTo>
                  <a:lnTo>
                    <a:pt x="1270" y="3133"/>
                  </a:lnTo>
                  <a:lnTo>
                    <a:pt x="1904" y="3173"/>
                  </a:lnTo>
                  <a:lnTo>
                    <a:pt x="2638" y="3193"/>
                  </a:lnTo>
                  <a:lnTo>
                    <a:pt x="6009" y="3193"/>
                  </a:lnTo>
                  <a:lnTo>
                    <a:pt x="6743" y="3173"/>
                  </a:lnTo>
                  <a:lnTo>
                    <a:pt x="7377" y="3133"/>
                  </a:lnTo>
                  <a:lnTo>
                    <a:pt x="7655" y="3094"/>
                  </a:lnTo>
                  <a:lnTo>
                    <a:pt x="7912" y="3034"/>
                  </a:lnTo>
                  <a:lnTo>
                    <a:pt x="8111" y="2975"/>
                  </a:lnTo>
                  <a:lnTo>
                    <a:pt x="8309" y="289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58"/>
                  </a:lnTo>
                  <a:lnTo>
                    <a:pt x="8646" y="2400"/>
                  </a:lnTo>
                  <a:lnTo>
                    <a:pt x="8626" y="2221"/>
                  </a:lnTo>
                  <a:lnTo>
                    <a:pt x="8547" y="204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11" y="1448"/>
                  </a:lnTo>
                  <a:lnTo>
                    <a:pt x="7912" y="1250"/>
                  </a:lnTo>
                  <a:lnTo>
                    <a:pt x="7655" y="1051"/>
                  </a:lnTo>
                  <a:lnTo>
                    <a:pt x="7377" y="873"/>
                  </a:lnTo>
                  <a:lnTo>
                    <a:pt x="7060" y="694"/>
                  </a:lnTo>
                  <a:lnTo>
                    <a:pt x="6743" y="536"/>
                  </a:lnTo>
                  <a:lnTo>
                    <a:pt x="6386" y="377"/>
                  </a:lnTo>
                  <a:lnTo>
                    <a:pt x="6009" y="258"/>
                  </a:lnTo>
                  <a:lnTo>
                    <a:pt x="5612" y="139"/>
                  </a:lnTo>
                  <a:lnTo>
                    <a:pt x="5196" y="8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40">
              <a:extLst>
                <a:ext uri="{FF2B5EF4-FFF2-40B4-BE49-F238E27FC236}">
                  <a16:creationId xmlns:a16="http://schemas.microsoft.com/office/drawing/2014/main" id="{F3CE1689-752B-4272-AA77-4B44E669E6F9}"/>
                </a:ext>
              </a:extLst>
            </p:cNvPr>
            <p:cNvSpPr/>
            <p:nvPr/>
          </p:nvSpPr>
          <p:spPr>
            <a:xfrm>
              <a:off x="1880200" y="1041650"/>
              <a:ext cx="344050" cy="137825"/>
            </a:xfrm>
            <a:custGeom>
              <a:avLst/>
              <a:gdLst/>
              <a:ahLst/>
              <a:cxnLst/>
              <a:rect l="l" t="t" r="r" b="b"/>
              <a:pathLst>
                <a:path w="13762" h="5513" extrusionOk="0">
                  <a:moveTo>
                    <a:pt x="6881" y="1"/>
                  </a:moveTo>
                  <a:lnTo>
                    <a:pt x="6524" y="20"/>
                  </a:lnTo>
                  <a:lnTo>
                    <a:pt x="6187" y="40"/>
                  </a:lnTo>
                  <a:lnTo>
                    <a:pt x="5830" y="80"/>
                  </a:lnTo>
                  <a:lnTo>
                    <a:pt x="5493" y="159"/>
                  </a:lnTo>
                  <a:lnTo>
                    <a:pt x="5156" y="238"/>
                  </a:lnTo>
                  <a:lnTo>
                    <a:pt x="4838" y="338"/>
                  </a:lnTo>
                  <a:lnTo>
                    <a:pt x="4521" y="437"/>
                  </a:lnTo>
                  <a:lnTo>
                    <a:pt x="4204" y="556"/>
                  </a:lnTo>
                  <a:lnTo>
                    <a:pt x="3907" y="695"/>
                  </a:lnTo>
                  <a:lnTo>
                    <a:pt x="3609" y="833"/>
                  </a:lnTo>
                  <a:lnTo>
                    <a:pt x="3312" y="992"/>
                  </a:lnTo>
                  <a:lnTo>
                    <a:pt x="3034" y="1170"/>
                  </a:lnTo>
                  <a:lnTo>
                    <a:pt x="2499" y="1527"/>
                  </a:lnTo>
                  <a:lnTo>
                    <a:pt x="2023" y="1904"/>
                  </a:lnTo>
                  <a:lnTo>
                    <a:pt x="1567" y="2301"/>
                  </a:lnTo>
                  <a:lnTo>
                    <a:pt x="1170" y="2717"/>
                  </a:lnTo>
                  <a:lnTo>
                    <a:pt x="833" y="3114"/>
                  </a:lnTo>
                  <a:lnTo>
                    <a:pt x="536" y="3530"/>
                  </a:lnTo>
                  <a:lnTo>
                    <a:pt x="318" y="3927"/>
                  </a:lnTo>
                  <a:lnTo>
                    <a:pt x="139" y="4284"/>
                  </a:lnTo>
                  <a:lnTo>
                    <a:pt x="80" y="4462"/>
                  </a:lnTo>
                  <a:lnTo>
                    <a:pt x="40" y="4640"/>
                  </a:lnTo>
                  <a:lnTo>
                    <a:pt x="20" y="4779"/>
                  </a:lnTo>
                  <a:lnTo>
                    <a:pt x="0" y="4938"/>
                  </a:lnTo>
                  <a:lnTo>
                    <a:pt x="20" y="5077"/>
                  </a:lnTo>
                  <a:lnTo>
                    <a:pt x="40" y="5176"/>
                  </a:lnTo>
                  <a:lnTo>
                    <a:pt x="80" y="5275"/>
                  </a:lnTo>
                  <a:lnTo>
                    <a:pt x="139" y="5354"/>
                  </a:lnTo>
                  <a:lnTo>
                    <a:pt x="218" y="5414"/>
                  </a:lnTo>
                  <a:lnTo>
                    <a:pt x="318" y="5453"/>
                  </a:lnTo>
                  <a:lnTo>
                    <a:pt x="417" y="5493"/>
                  </a:lnTo>
                  <a:lnTo>
                    <a:pt x="536" y="5513"/>
                  </a:lnTo>
                  <a:lnTo>
                    <a:pt x="833" y="5493"/>
                  </a:lnTo>
                  <a:lnTo>
                    <a:pt x="1170" y="5453"/>
                  </a:lnTo>
                  <a:lnTo>
                    <a:pt x="1567" y="5374"/>
                  </a:lnTo>
                  <a:lnTo>
                    <a:pt x="2023" y="5275"/>
                  </a:lnTo>
                  <a:lnTo>
                    <a:pt x="3034" y="5037"/>
                  </a:lnTo>
                  <a:lnTo>
                    <a:pt x="3609" y="4898"/>
                  </a:lnTo>
                  <a:lnTo>
                    <a:pt x="4204" y="4779"/>
                  </a:lnTo>
                  <a:lnTo>
                    <a:pt x="4838" y="4660"/>
                  </a:lnTo>
                  <a:lnTo>
                    <a:pt x="5493" y="4561"/>
                  </a:lnTo>
                  <a:lnTo>
                    <a:pt x="6187" y="4502"/>
                  </a:lnTo>
                  <a:lnTo>
                    <a:pt x="6881" y="4482"/>
                  </a:lnTo>
                  <a:lnTo>
                    <a:pt x="7575" y="4502"/>
                  </a:lnTo>
                  <a:lnTo>
                    <a:pt x="8269" y="4561"/>
                  </a:lnTo>
                  <a:lnTo>
                    <a:pt x="8923" y="4660"/>
                  </a:lnTo>
                  <a:lnTo>
                    <a:pt x="9558" y="4779"/>
                  </a:lnTo>
                  <a:lnTo>
                    <a:pt x="10153" y="4898"/>
                  </a:lnTo>
                  <a:lnTo>
                    <a:pt x="10728" y="5037"/>
                  </a:lnTo>
                  <a:lnTo>
                    <a:pt x="11739" y="5275"/>
                  </a:lnTo>
                  <a:lnTo>
                    <a:pt x="12195" y="5374"/>
                  </a:lnTo>
                  <a:lnTo>
                    <a:pt x="12591" y="5453"/>
                  </a:lnTo>
                  <a:lnTo>
                    <a:pt x="12929" y="5493"/>
                  </a:lnTo>
                  <a:lnTo>
                    <a:pt x="13226" y="5513"/>
                  </a:lnTo>
                  <a:lnTo>
                    <a:pt x="13345" y="5493"/>
                  </a:lnTo>
                  <a:lnTo>
                    <a:pt x="13444" y="5453"/>
                  </a:lnTo>
                  <a:lnTo>
                    <a:pt x="13543" y="5414"/>
                  </a:lnTo>
                  <a:lnTo>
                    <a:pt x="13623" y="5354"/>
                  </a:lnTo>
                  <a:lnTo>
                    <a:pt x="13682" y="5275"/>
                  </a:lnTo>
                  <a:lnTo>
                    <a:pt x="13722" y="5176"/>
                  </a:lnTo>
                  <a:lnTo>
                    <a:pt x="13742" y="5077"/>
                  </a:lnTo>
                  <a:lnTo>
                    <a:pt x="13761" y="4938"/>
                  </a:lnTo>
                  <a:lnTo>
                    <a:pt x="13742" y="4779"/>
                  </a:lnTo>
                  <a:lnTo>
                    <a:pt x="13722" y="4640"/>
                  </a:lnTo>
                  <a:lnTo>
                    <a:pt x="13682" y="4462"/>
                  </a:lnTo>
                  <a:lnTo>
                    <a:pt x="13623" y="4284"/>
                  </a:lnTo>
                  <a:lnTo>
                    <a:pt x="13444" y="3927"/>
                  </a:lnTo>
                  <a:lnTo>
                    <a:pt x="13226" y="3530"/>
                  </a:lnTo>
                  <a:lnTo>
                    <a:pt x="12929" y="3114"/>
                  </a:lnTo>
                  <a:lnTo>
                    <a:pt x="12591" y="2717"/>
                  </a:lnTo>
                  <a:lnTo>
                    <a:pt x="12195" y="2301"/>
                  </a:lnTo>
                  <a:lnTo>
                    <a:pt x="11739" y="1904"/>
                  </a:lnTo>
                  <a:lnTo>
                    <a:pt x="11263" y="1527"/>
                  </a:lnTo>
                  <a:lnTo>
                    <a:pt x="10728" y="1170"/>
                  </a:lnTo>
                  <a:lnTo>
                    <a:pt x="10450" y="992"/>
                  </a:lnTo>
                  <a:lnTo>
                    <a:pt x="10153" y="833"/>
                  </a:lnTo>
                  <a:lnTo>
                    <a:pt x="9855" y="695"/>
                  </a:lnTo>
                  <a:lnTo>
                    <a:pt x="9558" y="556"/>
                  </a:lnTo>
                  <a:lnTo>
                    <a:pt x="9240" y="437"/>
                  </a:lnTo>
                  <a:lnTo>
                    <a:pt x="8923" y="338"/>
                  </a:lnTo>
                  <a:lnTo>
                    <a:pt x="8606" y="238"/>
                  </a:lnTo>
                  <a:lnTo>
                    <a:pt x="8269" y="159"/>
                  </a:lnTo>
                  <a:lnTo>
                    <a:pt x="7932" y="80"/>
                  </a:lnTo>
                  <a:lnTo>
                    <a:pt x="7575" y="40"/>
                  </a:lnTo>
                  <a:lnTo>
                    <a:pt x="7238" y="20"/>
                  </a:lnTo>
                  <a:lnTo>
                    <a:pt x="6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40">
              <a:extLst>
                <a:ext uri="{FF2B5EF4-FFF2-40B4-BE49-F238E27FC236}">
                  <a16:creationId xmlns:a16="http://schemas.microsoft.com/office/drawing/2014/main" id="{D493B56E-581B-462B-A538-C36D8E146676}"/>
                </a:ext>
              </a:extLst>
            </p:cNvPr>
            <p:cNvSpPr/>
            <p:nvPr/>
          </p:nvSpPr>
          <p:spPr>
            <a:xfrm>
              <a:off x="1214950" y="678775"/>
              <a:ext cx="777300" cy="867050"/>
            </a:xfrm>
            <a:custGeom>
              <a:avLst/>
              <a:gdLst/>
              <a:ahLst/>
              <a:cxnLst/>
              <a:rect l="l" t="t" r="r" b="b"/>
              <a:pathLst>
                <a:path w="31092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942" y="34681"/>
                  </a:lnTo>
                  <a:lnTo>
                    <a:pt x="16359" y="34661"/>
                  </a:lnTo>
                  <a:lnTo>
                    <a:pt x="16755" y="34622"/>
                  </a:lnTo>
                  <a:lnTo>
                    <a:pt x="17132" y="34562"/>
                  </a:lnTo>
                  <a:lnTo>
                    <a:pt x="17529" y="34503"/>
                  </a:lnTo>
                  <a:lnTo>
                    <a:pt x="17925" y="34404"/>
                  </a:lnTo>
                  <a:lnTo>
                    <a:pt x="18302" y="34305"/>
                  </a:lnTo>
                  <a:lnTo>
                    <a:pt x="18679" y="34205"/>
                  </a:lnTo>
                  <a:lnTo>
                    <a:pt x="19056" y="34067"/>
                  </a:lnTo>
                  <a:lnTo>
                    <a:pt x="19432" y="33928"/>
                  </a:lnTo>
                  <a:lnTo>
                    <a:pt x="19809" y="33769"/>
                  </a:lnTo>
                  <a:lnTo>
                    <a:pt x="20166" y="33591"/>
                  </a:lnTo>
                  <a:lnTo>
                    <a:pt x="20543" y="33412"/>
                  </a:lnTo>
                  <a:lnTo>
                    <a:pt x="20900" y="33214"/>
                  </a:lnTo>
                  <a:lnTo>
                    <a:pt x="21257" y="32996"/>
                  </a:lnTo>
                  <a:lnTo>
                    <a:pt x="21594" y="32778"/>
                  </a:lnTo>
                  <a:lnTo>
                    <a:pt x="21951" y="32540"/>
                  </a:lnTo>
                  <a:lnTo>
                    <a:pt x="22288" y="32302"/>
                  </a:lnTo>
                  <a:lnTo>
                    <a:pt x="22625" y="32024"/>
                  </a:lnTo>
                  <a:lnTo>
                    <a:pt x="22962" y="31747"/>
                  </a:lnTo>
                  <a:lnTo>
                    <a:pt x="23299" y="31469"/>
                  </a:lnTo>
                  <a:lnTo>
                    <a:pt x="23616" y="31172"/>
                  </a:lnTo>
                  <a:lnTo>
                    <a:pt x="24251" y="30537"/>
                  </a:lnTo>
                  <a:lnTo>
                    <a:pt x="24846" y="29863"/>
                  </a:lnTo>
                  <a:lnTo>
                    <a:pt x="25440" y="29129"/>
                  </a:lnTo>
                  <a:lnTo>
                    <a:pt x="25996" y="28376"/>
                  </a:lnTo>
                  <a:lnTo>
                    <a:pt x="26551" y="27563"/>
                  </a:lnTo>
                  <a:lnTo>
                    <a:pt x="27066" y="26730"/>
                  </a:lnTo>
                  <a:lnTo>
                    <a:pt x="27542" y="25838"/>
                  </a:lnTo>
                  <a:lnTo>
                    <a:pt x="28018" y="24926"/>
                  </a:lnTo>
                  <a:lnTo>
                    <a:pt x="28435" y="23974"/>
                  </a:lnTo>
                  <a:lnTo>
                    <a:pt x="28851" y="22982"/>
                  </a:lnTo>
                  <a:lnTo>
                    <a:pt x="29228" y="21971"/>
                  </a:lnTo>
                  <a:lnTo>
                    <a:pt x="29565" y="20920"/>
                  </a:lnTo>
                  <a:lnTo>
                    <a:pt x="29882" y="19830"/>
                  </a:lnTo>
                  <a:lnTo>
                    <a:pt x="30160" y="18739"/>
                  </a:lnTo>
                  <a:lnTo>
                    <a:pt x="30398" y="17609"/>
                  </a:lnTo>
                  <a:lnTo>
                    <a:pt x="30616" y="16459"/>
                  </a:lnTo>
                  <a:lnTo>
                    <a:pt x="30774" y="15269"/>
                  </a:lnTo>
                  <a:lnTo>
                    <a:pt x="30913" y="14079"/>
                  </a:lnTo>
                  <a:lnTo>
                    <a:pt x="31012" y="12850"/>
                  </a:lnTo>
                  <a:lnTo>
                    <a:pt x="31072" y="11621"/>
                  </a:lnTo>
                  <a:lnTo>
                    <a:pt x="31092" y="10371"/>
                  </a:lnTo>
                  <a:lnTo>
                    <a:pt x="31072" y="9162"/>
                  </a:lnTo>
                  <a:lnTo>
                    <a:pt x="31012" y="8051"/>
                  </a:lnTo>
                  <a:lnTo>
                    <a:pt x="30913" y="7020"/>
                  </a:lnTo>
                  <a:lnTo>
                    <a:pt x="30854" y="6544"/>
                  </a:lnTo>
                  <a:lnTo>
                    <a:pt x="30774" y="6088"/>
                  </a:lnTo>
                  <a:lnTo>
                    <a:pt x="30695" y="5652"/>
                  </a:lnTo>
                  <a:lnTo>
                    <a:pt x="30616" y="5236"/>
                  </a:lnTo>
                  <a:lnTo>
                    <a:pt x="30517" y="4839"/>
                  </a:lnTo>
                  <a:lnTo>
                    <a:pt x="30398" y="4462"/>
                  </a:lnTo>
                  <a:lnTo>
                    <a:pt x="30279" y="4105"/>
                  </a:lnTo>
                  <a:lnTo>
                    <a:pt x="30160" y="3768"/>
                  </a:lnTo>
                  <a:lnTo>
                    <a:pt x="30021" y="3451"/>
                  </a:lnTo>
                  <a:lnTo>
                    <a:pt x="29882" y="3154"/>
                  </a:lnTo>
                  <a:lnTo>
                    <a:pt x="29723" y="2856"/>
                  </a:lnTo>
                  <a:lnTo>
                    <a:pt x="29565" y="2598"/>
                  </a:lnTo>
                  <a:lnTo>
                    <a:pt x="29406" y="2341"/>
                  </a:lnTo>
                  <a:lnTo>
                    <a:pt x="29228" y="2103"/>
                  </a:lnTo>
                  <a:lnTo>
                    <a:pt x="29049" y="1885"/>
                  </a:lnTo>
                  <a:lnTo>
                    <a:pt x="28851" y="1686"/>
                  </a:lnTo>
                  <a:lnTo>
                    <a:pt x="28653" y="1488"/>
                  </a:lnTo>
                  <a:lnTo>
                    <a:pt x="28435" y="1310"/>
                  </a:lnTo>
                  <a:lnTo>
                    <a:pt x="28236" y="1151"/>
                  </a:lnTo>
                  <a:lnTo>
                    <a:pt x="28018" y="1012"/>
                  </a:lnTo>
                  <a:lnTo>
                    <a:pt x="27780" y="873"/>
                  </a:lnTo>
                  <a:lnTo>
                    <a:pt x="27542" y="735"/>
                  </a:lnTo>
                  <a:lnTo>
                    <a:pt x="27304" y="635"/>
                  </a:lnTo>
                  <a:lnTo>
                    <a:pt x="27066" y="516"/>
                  </a:lnTo>
                  <a:lnTo>
                    <a:pt x="26809" y="437"/>
                  </a:lnTo>
                  <a:lnTo>
                    <a:pt x="26551" y="358"/>
                  </a:lnTo>
                  <a:lnTo>
                    <a:pt x="25996" y="219"/>
                  </a:lnTo>
                  <a:lnTo>
                    <a:pt x="25440" y="120"/>
                  </a:lnTo>
                  <a:lnTo>
                    <a:pt x="24846" y="60"/>
                  </a:lnTo>
                  <a:lnTo>
                    <a:pt x="24251" y="21"/>
                  </a:lnTo>
                  <a:lnTo>
                    <a:pt x="23616" y="1"/>
                  </a:lnTo>
                  <a:lnTo>
                    <a:pt x="22962" y="21"/>
                  </a:lnTo>
                  <a:lnTo>
                    <a:pt x="22288" y="41"/>
                  </a:lnTo>
                  <a:lnTo>
                    <a:pt x="21594" y="80"/>
                  </a:lnTo>
                  <a:lnTo>
                    <a:pt x="20166" y="179"/>
                  </a:lnTo>
                  <a:lnTo>
                    <a:pt x="18679" y="278"/>
                  </a:lnTo>
                  <a:lnTo>
                    <a:pt x="17132" y="378"/>
                  </a:lnTo>
                  <a:lnTo>
                    <a:pt x="16359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40">
              <a:extLst>
                <a:ext uri="{FF2B5EF4-FFF2-40B4-BE49-F238E27FC236}">
                  <a16:creationId xmlns:a16="http://schemas.microsoft.com/office/drawing/2014/main" id="{9D147BEB-6EDA-46F9-A4E4-4E7453532283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extrusionOk="0">
                  <a:moveTo>
                    <a:pt x="7495" y="1"/>
                  </a:moveTo>
                  <a:lnTo>
                    <a:pt x="6861" y="21"/>
                  </a:lnTo>
                  <a:lnTo>
                    <a:pt x="6246" y="60"/>
                  </a:lnTo>
                  <a:lnTo>
                    <a:pt x="5651" y="120"/>
                  </a:lnTo>
                  <a:lnTo>
                    <a:pt x="5096" y="219"/>
                  </a:lnTo>
                  <a:lnTo>
                    <a:pt x="4561" y="358"/>
                  </a:lnTo>
                  <a:lnTo>
                    <a:pt x="4303" y="437"/>
                  </a:lnTo>
                  <a:lnTo>
                    <a:pt x="4045" y="516"/>
                  </a:lnTo>
                  <a:lnTo>
                    <a:pt x="3788" y="635"/>
                  </a:lnTo>
                  <a:lnTo>
                    <a:pt x="3550" y="735"/>
                  </a:lnTo>
                  <a:lnTo>
                    <a:pt x="3312" y="873"/>
                  </a:lnTo>
                  <a:lnTo>
                    <a:pt x="3094" y="1012"/>
                  </a:lnTo>
                  <a:lnTo>
                    <a:pt x="2875" y="1151"/>
                  </a:lnTo>
                  <a:lnTo>
                    <a:pt x="2657" y="1310"/>
                  </a:lnTo>
                  <a:lnTo>
                    <a:pt x="2459" y="1488"/>
                  </a:lnTo>
                  <a:lnTo>
                    <a:pt x="2261" y="1686"/>
                  </a:lnTo>
                  <a:lnTo>
                    <a:pt x="2062" y="1885"/>
                  </a:lnTo>
                  <a:lnTo>
                    <a:pt x="1884" y="2103"/>
                  </a:lnTo>
                  <a:lnTo>
                    <a:pt x="1706" y="2341"/>
                  </a:lnTo>
                  <a:lnTo>
                    <a:pt x="1527" y="2598"/>
                  </a:lnTo>
                  <a:lnTo>
                    <a:pt x="1368" y="2856"/>
                  </a:lnTo>
                  <a:lnTo>
                    <a:pt x="1230" y="3154"/>
                  </a:lnTo>
                  <a:lnTo>
                    <a:pt x="1071" y="3451"/>
                  </a:lnTo>
                  <a:lnTo>
                    <a:pt x="952" y="3768"/>
                  </a:lnTo>
                  <a:lnTo>
                    <a:pt x="813" y="4105"/>
                  </a:lnTo>
                  <a:lnTo>
                    <a:pt x="694" y="4462"/>
                  </a:lnTo>
                  <a:lnTo>
                    <a:pt x="595" y="4839"/>
                  </a:lnTo>
                  <a:lnTo>
                    <a:pt x="496" y="5236"/>
                  </a:lnTo>
                  <a:lnTo>
                    <a:pt x="397" y="5652"/>
                  </a:lnTo>
                  <a:lnTo>
                    <a:pt x="318" y="6088"/>
                  </a:lnTo>
                  <a:lnTo>
                    <a:pt x="238" y="6544"/>
                  </a:lnTo>
                  <a:lnTo>
                    <a:pt x="179" y="7020"/>
                  </a:lnTo>
                  <a:lnTo>
                    <a:pt x="80" y="8051"/>
                  </a:lnTo>
                  <a:lnTo>
                    <a:pt x="20" y="9162"/>
                  </a:lnTo>
                  <a:lnTo>
                    <a:pt x="0" y="10371"/>
                  </a:lnTo>
                  <a:lnTo>
                    <a:pt x="20" y="11621"/>
                  </a:lnTo>
                  <a:lnTo>
                    <a:pt x="80" y="12850"/>
                  </a:lnTo>
                  <a:lnTo>
                    <a:pt x="179" y="14079"/>
                  </a:lnTo>
                  <a:lnTo>
                    <a:pt x="318" y="15269"/>
                  </a:lnTo>
                  <a:lnTo>
                    <a:pt x="496" y="16459"/>
                  </a:lnTo>
                  <a:lnTo>
                    <a:pt x="694" y="17609"/>
                  </a:lnTo>
                  <a:lnTo>
                    <a:pt x="952" y="18739"/>
                  </a:lnTo>
                  <a:lnTo>
                    <a:pt x="1230" y="19830"/>
                  </a:lnTo>
                  <a:lnTo>
                    <a:pt x="1527" y="20920"/>
                  </a:lnTo>
                  <a:lnTo>
                    <a:pt x="1884" y="21971"/>
                  </a:lnTo>
                  <a:lnTo>
                    <a:pt x="2261" y="22982"/>
                  </a:lnTo>
                  <a:lnTo>
                    <a:pt x="2657" y="23974"/>
                  </a:lnTo>
                  <a:lnTo>
                    <a:pt x="3094" y="24926"/>
                  </a:lnTo>
                  <a:lnTo>
                    <a:pt x="3550" y="25838"/>
                  </a:lnTo>
                  <a:lnTo>
                    <a:pt x="4045" y="26730"/>
                  </a:lnTo>
                  <a:lnTo>
                    <a:pt x="4561" y="27563"/>
                  </a:lnTo>
                  <a:lnTo>
                    <a:pt x="5096" y="28376"/>
                  </a:lnTo>
                  <a:lnTo>
                    <a:pt x="5651" y="29129"/>
                  </a:lnTo>
                  <a:lnTo>
                    <a:pt x="6246" y="29863"/>
                  </a:lnTo>
                  <a:lnTo>
                    <a:pt x="6861" y="30537"/>
                  </a:lnTo>
                  <a:lnTo>
                    <a:pt x="7495" y="31172"/>
                  </a:lnTo>
                  <a:lnTo>
                    <a:pt x="7813" y="31469"/>
                  </a:lnTo>
                  <a:lnTo>
                    <a:pt x="8130" y="31747"/>
                  </a:lnTo>
                  <a:lnTo>
                    <a:pt x="8467" y="32024"/>
                  </a:lnTo>
                  <a:lnTo>
                    <a:pt x="8804" y="32302"/>
                  </a:lnTo>
                  <a:lnTo>
                    <a:pt x="9161" y="32540"/>
                  </a:lnTo>
                  <a:lnTo>
                    <a:pt x="9498" y="32778"/>
                  </a:lnTo>
                  <a:lnTo>
                    <a:pt x="9855" y="32996"/>
                  </a:lnTo>
                  <a:lnTo>
                    <a:pt x="10212" y="33214"/>
                  </a:lnTo>
                  <a:lnTo>
                    <a:pt x="10569" y="33412"/>
                  </a:lnTo>
                  <a:lnTo>
                    <a:pt x="10926" y="33591"/>
                  </a:lnTo>
                  <a:lnTo>
                    <a:pt x="11303" y="33769"/>
                  </a:lnTo>
                  <a:lnTo>
                    <a:pt x="11659" y="33928"/>
                  </a:lnTo>
                  <a:lnTo>
                    <a:pt x="12036" y="34067"/>
                  </a:lnTo>
                  <a:lnTo>
                    <a:pt x="12413" y="34205"/>
                  </a:lnTo>
                  <a:lnTo>
                    <a:pt x="12790" y="34305"/>
                  </a:lnTo>
                  <a:lnTo>
                    <a:pt x="13186" y="34404"/>
                  </a:lnTo>
                  <a:lnTo>
                    <a:pt x="13563" y="34503"/>
                  </a:lnTo>
                  <a:lnTo>
                    <a:pt x="13960" y="34562"/>
                  </a:lnTo>
                  <a:lnTo>
                    <a:pt x="14356" y="34622"/>
                  </a:lnTo>
                  <a:lnTo>
                    <a:pt x="14753" y="34661"/>
                  </a:lnTo>
                  <a:lnTo>
                    <a:pt x="15149" y="34681"/>
                  </a:lnTo>
                  <a:lnTo>
                    <a:pt x="15546" y="34681"/>
                  </a:lnTo>
                  <a:lnTo>
                    <a:pt x="15546" y="397"/>
                  </a:lnTo>
                  <a:lnTo>
                    <a:pt x="14753" y="397"/>
                  </a:lnTo>
                  <a:lnTo>
                    <a:pt x="13960" y="378"/>
                  </a:lnTo>
                  <a:lnTo>
                    <a:pt x="12413" y="278"/>
                  </a:lnTo>
                  <a:lnTo>
                    <a:pt x="10926" y="179"/>
                  </a:lnTo>
                  <a:lnTo>
                    <a:pt x="9498" y="80"/>
                  </a:lnTo>
                  <a:lnTo>
                    <a:pt x="8804" y="41"/>
                  </a:lnTo>
                  <a:lnTo>
                    <a:pt x="8130" y="21"/>
                  </a:lnTo>
                  <a:lnTo>
                    <a:pt x="7495" y="1"/>
                  </a:lnTo>
                  <a:close/>
                </a:path>
              </a:pathLst>
            </a:custGeom>
            <a:solidFill>
              <a:srgbClr val="3D3D3D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40">
              <a:extLst>
                <a:ext uri="{FF2B5EF4-FFF2-40B4-BE49-F238E27FC236}">
                  <a16:creationId xmlns:a16="http://schemas.microsoft.com/office/drawing/2014/main" id="{8E0FE450-E6A8-4CA9-BA13-ED28FC6762C8}"/>
                </a:ext>
              </a:extLst>
            </p:cNvPr>
            <p:cNvSpPr/>
            <p:nvPr/>
          </p:nvSpPr>
          <p:spPr>
            <a:xfrm>
              <a:off x="1214950" y="678775"/>
              <a:ext cx="388650" cy="867050"/>
            </a:xfrm>
            <a:custGeom>
              <a:avLst/>
              <a:gdLst/>
              <a:ahLst/>
              <a:cxnLst/>
              <a:rect l="l" t="t" r="r" b="b"/>
              <a:pathLst>
                <a:path w="15546" h="34682" fill="none" extrusionOk="0">
                  <a:moveTo>
                    <a:pt x="15546" y="34681"/>
                  </a:moveTo>
                  <a:lnTo>
                    <a:pt x="15546" y="34681"/>
                  </a:lnTo>
                  <a:lnTo>
                    <a:pt x="15149" y="34681"/>
                  </a:lnTo>
                  <a:lnTo>
                    <a:pt x="14753" y="34661"/>
                  </a:lnTo>
                  <a:lnTo>
                    <a:pt x="14356" y="34622"/>
                  </a:lnTo>
                  <a:lnTo>
                    <a:pt x="13960" y="34562"/>
                  </a:lnTo>
                  <a:lnTo>
                    <a:pt x="13563" y="34503"/>
                  </a:lnTo>
                  <a:lnTo>
                    <a:pt x="13186" y="34404"/>
                  </a:lnTo>
                  <a:lnTo>
                    <a:pt x="12790" y="34305"/>
                  </a:lnTo>
                  <a:lnTo>
                    <a:pt x="12413" y="34205"/>
                  </a:lnTo>
                  <a:lnTo>
                    <a:pt x="12036" y="34067"/>
                  </a:lnTo>
                  <a:lnTo>
                    <a:pt x="11659" y="33928"/>
                  </a:lnTo>
                  <a:lnTo>
                    <a:pt x="11303" y="33769"/>
                  </a:lnTo>
                  <a:lnTo>
                    <a:pt x="10926" y="33591"/>
                  </a:lnTo>
                  <a:lnTo>
                    <a:pt x="10569" y="33412"/>
                  </a:lnTo>
                  <a:lnTo>
                    <a:pt x="10212" y="33214"/>
                  </a:lnTo>
                  <a:lnTo>
                    <a:pt x="9855" y="32996"/>
                  </a:lnTo>
                  <a:lnTo>
                    <a:pt x="9498" y="32778"/>
                  </a:lnTo>
                  <a:lnTo>
                    <a:pt x="9161" y="32540"/>
                  </a:lnTo>
                  <a:lnTo>
                    <a:pt x="8804" y="32302"/>
                  </a:lnTo>
                  <a:lnTo>
                    <a:pt x="8467" y="32024"/>
                  </a:lnTo>
                  <a:lnTo>
                    <a:pt x="8130" y="31747"/>
                  </a:lnTo>
                  <a:lnTo>
                    <a:pt x="7813" y="31469"/>
                  </a:lnTo>
                  <a:lnTo>
                    <a:pt x="7495" y="31172"/>
                  </a:lnTo>
                  <a:lnTo>
                    <a:pt x="6861" y="30537"/>
                  </a:lnTo>
                  <a:lnTo>
                    <a:pt x="6246" y="29863"/>
                  </a:lnTo>
                  <a:lnTo>
                    <a:pt x="5651" y="29129"/>
                  </a:lnTo>
                  <a:lnTo>
                    <a:pt x="5096" y="28376"/>
                  </a:lnTo>
                  <a:lnTo>
                    <a:pt x="4561" y="27563"/>
                  </a:lnTo>
                  <a:lnTo>
                    <a:pt x="4045" y="26730"/>
                  </a:lnTo>
                  <a:lnTo>
                    <a:pt x="3550" y="25838"/>
                  </a:lnTo>
                  <a:lnTo>
                    <a:pt x="3094" y="24926"/>
                  </a:lnTo>
                  <a:lnTo>
                    <a:pt x="2657" y="23974"/>
                  </a:lnTo>
                  <a:lnTo>
                    <a:pt x="2261" y="22982"/>
                  </a:lnTo>
                  <a:lnTo>
                    <a:pt x="1884" y="21971"/>
                  </a:lnTo>
                  <a:lnTo>
                    <a:pt x="1527" y="20920"/>
                  </a:lnTo>
                  <a:lnTo>
                    <a:pt x="1230" y="19830"/>
                  </a:lnTo>
                  <a:lnTo>
                    <a:pt x="952" y="18739"/>
                  </a:lnTo>
                  <a:lnTo>
                    <a:pt x="694" y="17609"/>
                  </a:lnTo>
                  <a:lnTo>
                    <a:pt x="496" y="16459"/>
                  </a:lnTo>
                  <a:lnTo>
                    <a:pt x="318" y="15269"/>
                  </a:lnTo>
                  <a:lnTo>
                    <a:pt x="179" y="14079"/>
                  </a:lnTo>
                  <a:lnTo>
                    <a:pt x="80" y="12850"/>
                  </a:lnTo>
                  <a:lnTo>
                    <a:pt x="20" y="11621"/>
                  </a:lnTo>
                  <a:lnTo>
                    <a:pt x="0" y="10371"/>
                  </a:lnTo>
                  <a:lnTo>
                    <a:pt x="0" y="10371"/>
                  </a:lnTo>
                  <a:lnTo>
                    <a:pt x="20" y="9162"/>
                  </a:lnTo>
                  <a:lnTo>
                    <a:pt x="80" y="8051"/>
                  </a:lnTo>
                  <a:lnTo>
                    <a:pt x="179" y="7020"/>
                  </a:lnTo>
                  <a:lnTo>
                    <a:pt x="238" y="6544"/>
                  </a:lnTo>
                  <a:lnTo>
                    <a:pt x="318" y="6088"/>
                  </a:lnTo>
                  <a:lnTo>
                    <a:pt x="397" y="5652"/>
                  </a:lnTo>
                  <a:lnTo>
                    <a:pt x="496" y="5236"/>
                  </a:lnTo>
                  <a:lnTo>
                    <a:pt x="595" y="4839"/>
                  </a:lnTo>
                  <a:lnTo>
                    <a:pt x="694" y="4462"/>
                  </a:lnTo>
                  <a:lnTo>
                    <a:pt x="813" y="4105"/>
                  </a:lnTo>
                  <a:lnTo>
                    <a:pt x="952" y="3768"/>
                  </a:lnTo>
                  <a:lnTo>
                    <a:pt x="1071" y="3451"/>
                  </a:lnTo>
                  <a:lnTo>
                    <a:pt x="1230" y="3154"/>
                  </a:lnTo>
                  <a:lnTo>
                    <a:pt x="1368" y="2856"/>
                  </a:lnTo>
                  <a:lnTo>
                    <a:pt x="1527" y="2598"/>
                  </a:lnTo>
                  <a:lnTo>
                    <a:pt x="1706" y="2341"/>
                  </a:lnTo>
                  <a:lnTo>
                    <a:pt x="1884" y="2103"/>
                  </a:lnTo>
                  <a:lnTo>
                    <a:pt x="2062" y="1885"/>
                  </a:lnTo>
                  <a:lnTo>
                    <a:pt x="2261" y="1686"/>
                  </a:lnTo>
                  <a:lnTo>
                    <a:pt x="2459" y="1488"/>
                  </a:lnTo>
                  <a:lnTo>
                    <a:pt x="2657" y="1310"/>
                  </a:lnTo>
                  <a:lnTo>
                    <a:pt x="2875" y="1151"/>
                  </a:lnTo>
                  <a:lnTo>
                    <a:pt x="3094" y="1012"/>
                  </a:lnTo>
                  <a:lnTo>
                    <a:pt x="3312" y="873"/>
                  </a:lnTo>
                  <a:lnTo>
                    <a:pt x="3550" y="735"/>
                  </a:lnTo>
                  <a:lnTo>
                    <a:pt x="3788" y="635"/>
                  </a:lnTo>
                  <a:lnTo>
                    <a:pt x="4045" y="516"/>
                  </a:lnTo>
                  <a:lnTo>
                    <a:pt x="4303" y="437"/>
                  </a:lnTo>
                  <a:lnTo>
                    <a:pt x="4561" y="358"/>
                  </a:lnTo>
                  <a:lnTo>
                    <a:pt x="5096" y="219"/>
                  </a:lnTo>
                  <a:lnTo>
                    <a:pt x="5651" y="120"/>
                  </a:lnTo>
                  <a:lnTo>
                    <a:pt x="6246" y="60"/>
                  </a:lnTo>
                  <a:lnTo>
                    <a:pt x="6861" y="21"/>
                  </a:lnTo>
                  <a:lnTo>
                    <a:pt x="7495" y="1"/>
                  </a:lnTo>
                  <a:lnTo>
                    <a:pt x="8130" y="21"/>
                  </a:lnTo>
                  <a:lnTo>
                    <a:pt x="8804" y="41"/>
                  </a:lnTo>
                  <a:lnTo>
                    <a:pt x="9498" y="80"/>
                  </a:lnTo>
                  <a:lnTo>
                    <a:pt x="10926" y="179"/>
                  </a:lnTo>
                  <a:lnTo>
                    <a:pt x="12413" y="278"/>
                  </a:lnTo>
                  <a:lnTo>
                    <a:pt x="13960" y="378"/>
                  </a:lnTo>
                  <a:lnTo>
                    <a:pt x="14753" y="397"/>
                  </a:lnTo>
                  <a:lnTo>
                    <a:pt x="15546" y="3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40">
              <a:extLst>
                <a:ext uri="{FF2B5EF4-FFF2-40B4-BE49-F238E27FC236}">
                  <a16:creationId xmlns:a16="http://schemas.microsoft.com/office/drawing/2014/main" id="{7DADC9DC-91BD-4ED3-A496-19365F8A8B13}"/>
                </a:ext>
              </a:extLst>
            </p:cNvPr>
            <p:cNvSpPr/>
            <p:nvPr/>
          </p:nvSpPr>
          <p:spPr>
            <a:xfrm>
              <a:off x="1321525" y="964825"/>
              <a:ext cx="215650" cy="79825"/>
            </a:xfrm>
            <a:custGeom>
              <a:avLst/>
              <a:gdLst/>
              <a:ahLst/>
              <a:cxnLst/>
              <a:rect l="l" t="t" r="r" b="b"/>
              <a:pathLst>
                <a:path w="8626" h="3193" extrusionOk="0">
                  <a:moveTo>
                    <a:pt x="4303" y="0"/>
                  </a:moveTo>
                  <a:lnTo>
                    <a:pt x="3867" y="20"/>
                  </a:lnTo>
                  <a:lnTo>
                    <a:pt x="3431" y="60"/>
                  </a:lnTo>
                  <a:lnTo>
                    <a:pt x="3034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67" y="674"/>
                  </a:lnTo>
                  <a:lnTo>
                    <a:pt x="1250" y="853"/>
                  </a:lnTo>
                  <a:lnTo>
                    <a:pt x="972" y="1051"/>
                  </a:lnTo>
                  <a:lnTo>
                    <a:pt x="734" y="1249"/>
                  </a:lnTo>
                  <a:lnTo>
                    <a:pt x="516" y="1448"/>
                  </a:lnTo>
                  <a:lnTo>
                    <a:pt x="337" y="1646"/>
                  </a:lnTo>
                  <a:lnTo>
                    <a:pt x="179" y="1844"/>
                  </a:lnTo>
                  <a:lnTo>
                    <a:pt x="80" y="2023"/>
                  </a:lnTo>
                  <a:lnTo>
                    <a:pt x="20" y="2221"/>
                  </a:lnTo>
                  <a:lnTo>
                    <a:pt x="0" y="2379"/>
                  </a:lnTo>
                  <a:lnTo>
                    <a:pt x="20" y="2538"/>
                  </a:lnTo>
                  <a:lnTo>
                    <a:pt x="80" y="2677"/>
                  </a:lnTo>
                  <a:lnTo>
                    <a:pt x="179" y="2796"/>
                  </a:lnTo>
                  <a:lnTo>
                    <a:pt x="337" y="2875"/>
                  </a:lnTo>
                  <a:lnTo>
                    <a:pt x="516" y="2955"/>
                  </a:lnTo>
                  <a:lnTo>
                    <a:pt x="734" y="3034"/>
                  </a:lnTo>
                  <a:lnTo>
                    <a:pt x="972" y="3074"/>
                  </a:lnTo>
                  <a:lnTo>
                    <a:pt x="125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03" y="3192"/>
                  </a:lnTo>
                  <a:lnTo>
                    <a:pt x="5989" y="3173"/>
                  </a:lnTo>
                  <a:lnTo>
                    <a:pt x="6722" y="3173"/>
                  </a:lnTo>
                  <a:lnTo>
                    <a:pt x="7357" y="3113"/>
                  </a:lnTo>
                  <a:lnTo>
                    <a:pt x="7634" y="3074"/>
                  </a:lnTo>
                  <a:lnTo>
                    <a:pt x="7892" y="3034"/>
                  </a:lnTo>
                  <a:lnTo>
                    <a:pt x="8110" y="2955"/>
                  </a:lnTo>
                  <a:lnTo>
                    <a:pt x="8289" y="2875"/>
                  </a:lnTo>
                  <a:lnTo>
                    <a:pt x="8428" y="2796"/>
                  </a:lnTo>
                  <a:lnTo>
                    <a:pt x="8547" y="2677"/>
                  </a:lnTo>
                  <a:lnTo>
                    <a:pt x="8606" y="2538"/>
                  </a:lnTo>
                  <a:lnTo>
                    <a:pt x="8626" y="2379"/>
                  </a:lnTo>
                  <a:lnTo>
                    <a:pt x="8606" y="2221"/>
                  </a:lnTo>
                  <a:lnTo>
                    <a:pt x="8547" y="2023"/>
                  </a:lnTo>
                  <a:lnTo>
                    <a:pt x="8428" y="1844"/>
                  </a:lnTo>
                  <a:lnTo>
                    <a:pt x="8289" y="1646"/>
                  </a:lnTo>
                  <a:lnTo>
                    <a:pt x="8110" y="1448"/>
                  </a:lnTo>
                  <a:lnTo>
                    <a:pt x="7892" y="1249"/>
                  </a:lnTo>
                  <a:lnTo>
                    <a:pt x="7634" y="1051"/>
                  </a:lnTo>
                  <a:lnTo>
                    <a:pt x="7357" y="853"/>
                  </a:lnTo>
                  <a:lnTo>
                    <a:pt x="7059" y="674"/>
                  </a:lnTo>
                  <a:lnTo>
                    <a:pt x="6722" y="516"/>
                  </a:lnTo>
                  <a:lnTo>
                    <a:pt x="6365" y="377"/>
                  </a:lnTo>
                  <a:lnTo>
                    <a:pt x="5989" y="238"/>
                  </a:lnTo>
                  <a:lnTo>
                    <a:pt x="5592" y="139"/>
                  </a:lnTo>
                  <a:lnTo>
                    <a:pt x="5176" y="60"/>
                  </a:lnTo>
                  <a:lnTo>
                    <a:pt x="4759" y="20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40">
              <a:extLst>
                <a:ext uri="{FF2B5EF4-FFF2-40B4-BE49-F238E27FC236}">
                  <a16:creationId xmlns:a16="http://schemas.microsoft.com/office/drawing/2014/main" id="{E39F99D7-071E-4CBF-ACF5-F6F667B57C7D}"/>
                </a:ext>
              </a:extLst>
            </p:cNvPr>
            <p:cNvSpPr/>
            <p:nvPr/>
          </p:nvSpPr>
          <p:spPr>
            <a:xfrm>
              <a:off x="1670000" y="964825"/>
              <a:ext cx="216175" cy="79825"/>
            </a:xfrm>
            <a:custGeom>
              <a:avLst/>
              <a:gdLst/>
              <a:ahLst/>
              <a:cxnLst/>
              <a:rect l="l" t="t" r="r" b="b"/>
              <a:pathLst>
                <a:path w="8647" h="3193" extrusionOk="0">
                  <a:moveTo>
                    <a:pt x="4324" y="0"/>
                  </a:moveTo>
                  <a:lnTo>
                    <a:pt x="3887" y="20"/>
                  </a:lnTo>
                  <a:lnTo>
                    <a:pt x="3451" y="60"/>
                  </a:lnTo>
                  <a:lnTo>
                    <a:pt x="3035" y="139"/>
                  </a:lnTo>
                  <a:lnTo>
                    <a:pt x="2638" y="238"/>
                  </a:lnTo>
                  <a:lnTo>
                    <a:pt x="2261" y="377"/>
                  </a:lnTo>
                  <a:lnTo>
                    <a:pt x="1904" y="516"/>
                  </a:lnTo>
                  <a:lnTo>
                    <a:pt x="1587" y="674"/>
                  </a:lnTo>
                  <a:lnTo>
                    <a:pt x="1270" y="853"/>
                  </a:lnTo>
                  <a:lnTo>
                    <a:pt x="992" y="1051"/>
                  </a:lnTo>
                  <a:lnTo>
                    <a:pt x="735" y="1249"/>
                  </a:lnTo>
                  <a:lnTo>
                    <a:pt x="536" y="1448"/>
                  </a:lnTo>
                  <a:lnTo>
                    <a:pt x="338" y="1646"/>
                  </a:lnTo>
                  <a:lnTo>
                    <a:pt x="199" y="1844"/>
                  </a:lnTo>
                  <a:lnTo>
                    <a:pt x="100" y="2023"/>
                  </a:lnTo>
                  <a:lnTo>
                    <a:pt x="21" y="2221"/>
                  </a:lnTo>
                  <a:lnTo>
                    <a:pt x="1" y="2379"/>
                  </a:lnTo>
                  <a:lnTo>
                    <a:pt x="21" y="2538"/>
                  </a:lnTo>
                  <a:lnTo>
                    <a:pt x="100" y="2677"/>
                  </a:lnTo>
                  <a:lnTo>
                    <a:pt x="199" y="2796"/>
                  </a:lnTo>
                  <a:lnTo>
                    <a:pt x="338" y="2875"/>
                  </a:lnTo>
                  <a:lnTo>
                    <a:pt x="536" y="2955"/>
                  </a:lnTo>
                  <a:lnTo>
                    <a:pt x="735" y="3034"/>
                  </a:lnTo>
                  <a:lnTo>
                    <a:pt x="992" y="3074"/>
                  </a:lnTo>
                  <a:lnTo>
                    <a:pt x="1270" y="3113"/>
                  </a:lnTo>
                  <a:lnTo>
                    <a:pt x="1904" y="3173"/>
                  </a:lnTo>
                  <a:lnTo>
                    <a:pt x="2638" y="3173"/>
                  </a:lnTo>
                  <a:lnTo>
                    <a:pt x="4324" y="3192"/>
                  </a:lnTo>
                  <a:lnTo>
                    <a:pt x="6009" y="3173"/>
                  </a:lnTo>
                  <a:lnTo>
                    <a:pt x="6743" y="3173"/>
                  </a:lnTo>
                  <a:lnTo>
                    <a:pt x="7377" y="3113"/>
                  </a:lnTo>
                  <a:lnTo>
                    <a:pt x="7655" y="3074"/>
                  </a:lnTo>
                  <a:lnTo>
                    <a:pt x="7913" y="3034"/>
                  </a:lnTo>
                  <a:lnTo>
                    <a:pt x="8131" y="2955"/>
                  </a:lnTo>
                  <a:lnTo>
                    <a:pt x="8309" y="2875"/>
                  </a:lnTo>
                  <a:lnTo>
                    <a:pt x="8448" y="2796"/>
                  </a:lnTo>
                  <a:lnTo>
                    <a:pt x="8547" y="2677"/>
                  </a:lnTo>
                  <a:lnTo>
                    <a:pt x="8626" y="2538"/>
                  </a:lnTo>
                  <a:lnTo>
                    <a:pt x="8646" y="2379"/>
                  </a:lnTo>
                  <a:lnTo>
                    <a:pt x="8626" y="2221"/>
                  </a:lnTo>
                  <a:lnTo>
                    <a:pt x="8547" y="2023"/>
                  </a:lnTo>
                  <a:lnTo>
                    <a:pt x="8448" y="1844"/>
                  </a:lnTo>
                  <a:lnTo>
                    <a:pt x="8309" y="1646"/>
                  </a:lnTo>
                  <a:lnTo>
                    <a:pt x="8131" y="1448"/>
                  </a:lnTo>
                  <a:lnTo>
                    <a:pt x="7913" y="1249"/>
                  </a:lnTo>
                  <a:lnTo>
                    <a:pt x="7655" y="1051"/>
                  </a:lnTo>
                  <a:lnTo>
                    <a:pt x="7377" y="853"/>
                  </a:lnTo>
                  <a:lnTo>
                    <a:pt x="7080" y="674"/>
                  </a:lnTo>
                  <a:lnTo>
                    <a:pt x="6743" y="516"/>
                  </a:lnTo>
                  <a:lnTo>
                    <a:pt x="6386" y="377"/>
                  </a:lnTo>
                  <a:lnTo>
                    <a:pt x="6009" y="238"/>
                  </a:lnTo>
                  <a:lnTo>
                    <a:pt x="5612" y="139"/>
                  </a:lnTo>
                  <a:lnTo>
                    <a:pt x="5196" y="60"/>
                  </a:lnTo>
                  <a:lnTo>
                    <a:pt x="4760" y="2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40">
              <a:extLst>
                <a:ext uri="{FF2B5EF4-FFF2-40B4-BE49-F238E27FC236}">
                  <a16:creationId xmlns:a16="http://schemas.microsoft.com/office/drawing/2014/main" id="{E9DCD66C-FBF9-46CC-8202-6282A8510C62}"/>
                </a:ext>
              </a:extLst>
            </p:cNvPr>
            <p:cNvSpPr/>
            <p:nvPr/>
          </p:nvSpPr>
          <p:spPr>
            <a:xfrm>
              <a:off x="1431575" y="1181450"/>
              <a:ext cx="344050" cy="137325"/>
            </a:xfrm>
            <a:custGeom>
              <a:avLst/>
              <a:gdLst/>
              <a:ahLst/>
              <a:cxnLst/>
              <a:rect l="l" t="t" r="r" b="b"/>
              <a:pathLst>
                <a:path w="13762" h="5493" extrusionOk="0">
                  <a:moveTo>
                    <a:pt x="556" y="0"/>
                  </a:moveTo>
                  <a:lnTo>
                    <a:pt x="417" y="20"/>
                  </a:lnTo>
                  <a:lnTo>
                    <a:pt x="318" y="40"/>
                  </a:lnTo>
                  <a:lnTo>
                    <a:pt x="218" y="99"/>
                  </a:lnTo>
                  <a:lnTo>
                    <a:pt x="139" y="159"/>
                  </a:lnTo>
                  <a:lnTo>
                    <a:pt x="80" y="218"/>
                  </a:lnTo>
                  <a:lnTo>
                    <a:pt x="40" y="317"/>
                  </a:lnTo>
                  <a:lnTo>
                    <a:pt x="20" y="436"/>
                  </a:lnTo>
                  <a:lnTo>
                    <a:pt x="0" y="555"/>
                  </a:lnTo>
                  <a:lnTo>
                    <a:pt x="20" y="714"/>
                  </a:lnTo>
                  <a:lnTo>
                    <a:pt x="40" y="873"/>
                  </a:lnTo>
                  <a:lnTo>
                    <a:pt x="80" y="1031"/>
                  </a:lnTo>
                  <a:lnTo>
                    <a:pt x="139" y="1210"/>
                  </a:lnTo>
                  <a:lnTo>
                    <a:pt x="318" y="1587"/>
                  </a:lnTo>
                  <a:lnTo>
                    <a:pt x="556" y="1983"/>
                  </a:lnTo>
                  <a:lnTo>
                    <a:pt x="833" y="2380"/>
                  </a:lnTo>
                  <a:lnTo>
                    <a:pt x="1190" y="2796"/>
                  </a:lnTo>
                  <a:lnTo>
                    <a:pt x="1587" y="3193"/>
                  </a:lnTo>
                  <a:lnTo>
                    <a:pt x="2023" y="3609"/>
                  </a:lnTo>
                  <a:lnTo>
                    <a:pt x="2519" y="3986"/>
                  </a:lnTo>
                  <a:lnTo>
                    <a:pt x="3034" y="4343"/>
                  </a:lnTo>
                  <a:lnTo>
                    <a:pt x="3312" y="4501"/>
                  </a:lnTo>
                  <a:lnTo>
                    <a:pt x="3609" y="4660"/>
                  </a:lnTo>
                  <a:lnTo>
                    <a:pt x="3907" y="4799"/>
                  </a:lnTo>
                  <a:lnTo>
                    <a:pt x="4204" y="4938"/>
                  </a:lnTo>
                  <a:lnTo>
                    <a:pt x="4521" y="5057"/>
                  </a:lnTo>
                  <a:lnTo>
                    <a:pt x="4839" y="5176"/>
                  </a:lnTo>
                  <a:lnTo>
                    <a:pt x="5176" y="5275"/>
                  </a:lnTo>
                  <a:lnTo>
                    <a:pt x="5493" y="5354"/>
                  </a:lnTo>
                  <a:lnTo>
                    <a:pt x="5830" y="5413"/>
                  </a:lnTo>
                  <a:lnTo>
                    <a:pt x="6187" y="5453"/>
                  </a:lnTo>
                  <a:lnTo>
                    <a:pt x="6524" y="5493"/>
                  </a:lnTo>
                  <a:lnTo>
                    <a:pt x="7238" y="5493"/>
                  </a:lnTo>
                  <a:lnTo>
                    <a:pt x="7595" y="5453"/>
                  </a:lnTo>
                  <a:lnTo>
                    <a:pt x="7932" y="5413"/>
                  </a:lnTo>
                  <a:lnTo>
                    <a:pt x="8269" y="5354"/>
                  </a:lnTo>
                  <a:lnTo>
                    <a:pt x="8606" y="5275"/>
                  </a:lnTo>
                  <a:lnTo>
                    <a:pt x="8923" y="5176"/>
                  </a:lnTo>
                  <a:lnTo>
                    <a:pt x="9241" y="5057"/>
                  </a:lnTo>
                  <a:lnTo>
                    <a:pt x="9558" y="4938"/>
                  </a:lnTo>
                  <a:lnTo>
                    <a:pt x="9875" y="4799"/>
                  </a:lnTo>
                  <a:lnTo>
                    <a:pt x="10172" y="4660"/>
                  </a:lnTo>
                  <a:lnTo>
                    <a:pt x="10450" y="4501"/>
                  </a:lnTo>
                  <a:lnTo>
                    <a:pt x="10728" y="4343"/>
                  </a:lnTo>
                  <a:lnTo>
                    <a:pt x="11263" y="3986"/>
                  </a:lnTo>
                  <a:lnTo>
                    <a:pt x="11739" y="3609"/>
                  </a:lnTo>
                  <a:lnTo>
                    <a:pt x="12195" y="3193"/>
                  </a:lnTo>
                  <a:lnTo>
                    <a:pt x="12592" y="2796"/>
                  </a:lnTo>
                  <a:lnTo>
                    <a:pt x="12929" y="2380"/>
                  </a:lnTo>
                  <a:lnTo>
                    <a:pt x="13226" y="1983"/>
                  </a:lnTo>
                  <a:lnTo>
                    <a:pt x="13444" y="1587"/>
                  </a:lnTo>
                  <a:lnTo>
                    <a:pt x="13623" y="1210"/>
                  </a:lnTo>
                  <a:lnTo>
                    <a:pt x="13682" y="1031"/>
                  </a:lnTo>
                  <a:lnTo>
                    <a:pt x="13722" y="873"/>
                  </a:lnTo>
                  <a:lnTo>
                    <a:pt x="13761" y="714"/>
                  </a:lnTo>
                  <a:lnTo>
                    <a:pt x="13761" y="555"/>
                  </a:lnTo>
                  <a:lnTo>
                    <a:pt x="13761" y="436"/>
                  </a:lnTo>
                  <a:lnTo>
                    <a:pt x="13722" y="317"/>
                  </a:lnTo>
                  <a:lnTo>
                    <a:pt x="13682" y="218"/>
                  </a:lnTo>
                  <a:lnTo>
                    <a:pt x="13623" y="159"/>
                  </a:lnTo>
                  <a:lnTo>
                    <a:pt x="13543" y="99"/>
                  </a:lnTo>
                  <a:lnTo>
                    <a:pt x="13444" y="40"/>
                  </a:lnTo>
                  <a:lnTo>
                    <a:pt x="13345" y="20"/>
                  </a:lnTo>
                  <a:lnTo>
                    <a:pt x="13226" y="0"/>
                  </a:lnTo>
                  <a:lnTo>
                    <a:pt x="12929" y="0"/>
                  </a:lnTo>
                  <a:lnTo>
                    <a:pt x="12592" y="40"/>
                  </a:lnTo>
                  <a:lnTo>
                    <a:pt x="12195" y="119"/>
                  </a:lnTo>
                  <a:lnTo>
                    <a:pt x="11739" y="218"/>
                  </a:lnTo>
                  <a:lnTo>
                    <a:pt x="10728" y="476"/>
                  </a:lnTo>
                  <a:lnTo>
                    <a:pt x="10172" y="615"/>
                  </a:lnTo>
                  <a:lnTo>
                    <a:pt x="9558" y="734"/>
                  </a:lnTo>
                  <a:lnTo>
                    <a:pt x="8923" y="853"/>
                  </a:lnTo>
                  <a:lnTo>
                    <a:pt x="8269" y="932"/>
                  </a:lnTo>
                  <a:lnTo>
                    <a:pt x="7595" y="992"/>
                  </a:lnTo>
                  <a:lnTo>
                    <a:pt x="6881" y="1011"/>
                  </a:lnTo>
                  <a:lnTo>
                    <a:pt x="6187" y="992"/>
                  </a:lnTo>
                  <a:lnTo>
                    <a:pt x="5493" y="932"/>
                  </a:lnTo>
                  <a:lnTo>
                    <a:pt x="4839" y="853"/>
                  </a:lnTo>
                  <a:lnTo>
                    <a:pt x="4204" y="734"/>
                  </a:lnTo>
                  <a:lnTo>
                    <a:pt x="3609" y="615"/>
                  </a:lnTo>
                  <a:lnTo>
                    <a:pt x="3034" y="476"/>
                  </a:lnTo>
                  <a:lnTo>
                    <a:pt x="2023" y="218"/>
                  </a:lnTo>
                  <a:lnTo>
                    <a:pt x="1587" y="119"/>
                  </a:lnTo>
                  <a:lnTo>
                    <a:pt x="1190" y="40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267;p40">
            <a:extLst>
              <a:ext uri="{FF2B5EF4-FFF2-40B4-BE49-F238E27FC236}">
                <a16:creationId xmlns:a16="http://schemas.microsoft.com/office/drawing/2014/main" id="{10978757-20D7-43D0-9E9A-E90848608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0336" y="514031"/>
            <a:ext cx="5048086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马克思主义诞生背景：思想基础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6540A6D-8754-4F14-B421-42C31EAA1B1D}"/>
              </a:ext>
            </a:extLst>
          </p:cNvPr>
          <p:cNvGrpSpPr/>
          <p:nvPr/>
        </p:nvGrpSpPr>
        <p:grpSpPr>
          <a:xfrm>
            <a:off x="1258121" y="992158"/>
            <a:ext cx="6274900" cy="1571656"/>
            <a:chOff x="1160687" y="1118672"/>
            <a:chExt cx="6274900" cy="1587548"/>
          </a:xfrm>
        </p:grpSpPr>
        <p:grpSp>
          <p:nvGrpSpPr>
            <p:cNvPr id="44" name="Group 8">
              <a:extLst>
                <a:ext uri="{FF2B5EF4-FFF2-40B4-BE49-F238E27FC236}">
                  <a16:creationId xmlns:a16="http://schemas.microsoft.com/office/drawing/2014/main" id="{15E039D7-1136-401C-83C7-A309BE182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4363" y="1589368"/>
              <a:ext cx="1769269" cy="153590"/>
              <a:chOff x="0" y="0"/>
              <a:chExt cx="2299" cy="19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Freeform 10">
                <a:extLst>
                  <a:ext uri="{FF2B5EF4-FFF2-40B4-BE49-F238E27FC236}">
                    <a16:creationId xmlns:a16="http://schemas.microsoft.com/office/drawing/2014/main" id="{CCAA6F7C-B776-4403-A23D-A8CE68BAD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4"/>
                <a:ext cx="2155" cy="32"/>
              </a:xfrm>
              <a:custGeom>
                <a:avLst/>
                <a:gdLst>
                  <a:gd name="T0" fmla="*/ 140 w 910"/>
                  <a:gd name="T1" fmla="*/ 0 h 13"/>
                  <a:gd name="T2" fmla="*/ 639 w 910"/>
                  <a:gd name="T3" fmla="*/ 25 h 13"/>
                  <a:gd name="T4" fmla="*/ 824 w 910"/>
                  <a:gd name="T5" fmla="*/ 30 h 13"/>
                  <a:gd name="T6" fmla="*/ 4173 w 910"/>
                  <a:gd name="T7" fmla="*/ 30 h 13"/>
                  <a:gd name="T8" fmla="*/ 4833 w 910"/>
                  <a:gd name="T9" fmla="*/ 5 h 13"/>
                  <a:gd name="T10" fmla="*/ 5058 w 910"/>
                  <a:gd name="T11" fmla="*/ 0 h 13"/>
                  <a:gd name="T12" fmla="*/ 5103 w 910"/>
                  <a:gd name="T13" fmla="*/ 42 h 13"/>
                  <a:gd name="T14" fmla="*/ 5058 w 910"/>
                  <a:gd name="T15" fmla="*/ 79 h 13"/>
                  <a:gd name="T16" fmla="*/ 4554 w 910"/>
                  <a:gd name="T17" fmla="*/ 62 h 13"/>
                  <a:gd name="T18" fmla="*/ 3919 w 910"/>
                  <a:gd name="T19" fmla="*/ 49 h 13"/>
                  <a:gd name="T20" fmla="*/ 1873 w 910"/>
                  <a:gd name="T21" fmla="*/ 49 h 13"/>
                  <a:gd name="T22" fmla="*/ 279 w 910"/>
                  <a:gd name="T23" fmla="*/ 74 h 13"/>
                  <a:gd name="T24" fmla="*/ 50 w 910"/>
                  <a:gd name="T25" fmla="*/ 79 h 13"/>
                  <a:gd name="T26" fmla="*/ 5 w 910"/>
                  <a:gd name="T27" fmla="*/ 37 h 13"/>
                  <a:gd name="T28" fmla="*/ 45 w 910"/>
                  <a:gd name="T29" fmla="*/ 0 h 13"/>
                  <a:gd name="T30" fmla="*/ 140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910"/>
                  <a:gd name="T49" fmla="*/ 0 h 13"/>
                  <a:gd name="T50" fmla="*/ 910 w 910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900"/>
              </a:p>
            </p:txBody>
          </p:sp>
          <p:sp>
            <p:nvSpPr>
              <p:cNvPr id="47" name="Freeform 11">
                <a:extLst>
                  <a:ext uri="{FF2B5EF4-FFF2-40B4-BE49-F238E27FC236}">
                    <a16:creationId xmlns:a16="http://schemas.microsoft.com/office/drawing/2014/main" id="{F1766225-07F1-4EFE-9830-20113459B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0"/>
                <a:ext cx="168" cy="199"/>
              </a:xfrm>
              <a:custGeom>
                <a:avLst/>
                <a:gdLst>
                  <a:gd name="T0" fmla="*/ 95 w 71"/>
                  <a:gd name="T1" fmla="*/ 241 h 81"/>
                  <a:gd name="T2" fmla="*/ 128 w 71"/>
                  <a:gd name="T3" fmla="*/ 228 h 81"/>
                  <a:gd name="T4" fmla="*/ 196 w 71"/>
                  <a:gd name="T5" fmla="*/ 96 h 81"/>
                  <a:gd name="T6" fmla="*/ 83 w 71"/>
                  <a:gd name="T7" fmla="*/ 29 h 81"/>
                  <a:gd name="T8" fmla="*/ 45 w 71"/>
                  <a:gd name="T9" fmla="*/ 120 h 81"/>
                  <a:gd name="T10" fmla="*/ 57 w 71"/>
                  <a:gd name="T11" fmla="*/ 108 h 81"/>
                  <a:gd name="T12" fmla="*/ 111 w 71"/>
                  <a:gd name="T13" fmla="*/ 120 h 81"/>
                  <a:gd name="T14" fmla="*/ 106 w 71"/>
                  <a:gd name="T15" fmla="*/ 174 h 81"/>
                  <a:gd name="T16" fmla="*/ 50 w 71"/>
                  <a:gd name="T17" fmla="*/ 170 h 81"/>
                  <a:gd name="T18" fmla="*/ 28 w 71"/>
                  <a:gd name="T19" fmla="*/ 54 h 81"/>
                  <a:gd name="T20" fmla="*/ 128 w 71"/>
                  <a:gd name="T21" fmla="*/ 5 h 81"/>
                  <a:gd name="T22" fmla="*/ 213 w 71"/>
                  <a:gd name="T23" fmla="*/ 96 h 81"/>
                  <a:gd name="T24" fmla="*/ 189 w 71"/>
                  <a:gd name="T25" fmla="*/ 216 h 81"/>
                  <a:gd name="T26" fmla="*/ 398 w 71"/>
                  <a:gd name="T27" fmla="*/ 241 h 81"/>
                  <a:gd name="T28" fmla="*/ 185 w 71"/>
                  <a:gd name="T29" fmla="*/ 273 h 81"/>
                  <a:gd name="T30" fmla="*/ 213 w 71"/>
                  <a:gd name="T31" fmla="*/ 386 h 81"/>
                  <a:gd name="T32" fmla="*/ 151 w 71"/>
                  <a:gd name="T33" fmla="*/ 477 h 81"/>
                  <a:gd name="T34" fmla="*/ 45 w 71"/>
                  <a:gd name="T35" fmla="*/ 459 h 81"/>
                  <a:gd name="T36" fmla="*/ 28 w 71"/>
                  <a:gd name="T37" fmla="*/ 349 h 81"/>
                  <a:gd name="T38" fmla="*/ 45 w 71"/>
                  <a:gd name="T39" fmla="*/ 327 h 81"/>
                  <a:gd name="T40" fmla="*/ 102 w 71"/>
                  <a:gd name="T41" fmla="*/ 314 h 81"/>
                  <a:gd name="T42" fmla="*/ 111 w 71"/>
                  <a:gd name="T43" fmla="*/ 373 h 81"/>
                  <a:gd name="T44" fmla="*/ 50 w 71"/>
                  <a:gd name="T45" fmla="*/ 373 h 81"/>
                  <a:gd name="T46" fmla="*/ 45 w 71"/>
                  <a:gd name="T47" fmla="*/ 361 h 81"/>
                  <a:gd name="T48" fmla="*/ 73 w 71"/>
                  <a:gd name="T49" fmla="*/ 459 h 81"/>
                  <a:gd name="T50" fmla="*/ 201 w 71"/>
                  <a:gd name="T51" fmla="*/ 381 h 81"/>
                  <a:gd name="T52" fmla="*/ 118 w 71"/>
                  <a:gd name="T53" fmla="*/ 253 h 81"/>
                  <a:gd name="T54" fmla="*/ 95 w 71"/>
                  <a:gd name="T55" fmla="*/ 248 h 81"/>
                  <a:gd name="T56" fmla="*/ 95 w 71"/>
                  <a:gd name="T57" fmla="*/ 241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1"/>
                  <a:gd name="T88" fmla="*/ 0 h 81"/>
                  <a:gd name="T89" fmla="*/ 71 w 71"/>
                  <a:gd name="T90" fmla="*/ 81 h 8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900"/>
              </a:p>
            </p:txBody>
          </p:sp>
        </p:grpSp>
        <p:grpSp>
          <p:nvGrpSpPr>
            <p:cNvPr id="48" name="Group 8">
              <a:extLst>
                <a:ext uri="{FF2B5EF4-FFF2-40B4-BE49-F238E27FC236}">
                  <a16:creationId xmlns:a16="http://schemas.microsoft.com/office/drawing/2014/main" id="{820D7377-2377-4DB2-AB42-7132D21559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6393" y="1577100"/>
              <a:ext cx="1769269" cy="153590"/>
              <a:chOff x="0" y="0"/>
              <a:chExt cx="2299" cy="19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Freeform 10">
                <a:extLst>
                  <a:ext uri="{FF2B5EF4-FFF2-40B4-BE49-F238E27FC236}">
                    <a16:creationId xmlns:a16="http://schemas.microsoft.com/office/drawing/2014/main" id="{E1715F52-4132-42B0-AB46-DCE6CAB46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4"/>
                <a:ext cx="2155" cy="32"/>
              </a:xfrm>
              <a:custGeom>
                <a:avLst/>
                <a:gdLst>
                  <a:gd name="T0" fmla="*/ 140 w 910"/>
                  <a:gd name="T1" fmla="*/ 0 h 13"/>
                  <a:gd name="T2" fmla="*/ 639 w 910"/>
                  <a:gd name="T3" fmla="*/ 25 h 13"/>
                  <a:gd name="T4" fmla="*/ 824 w 910"/>
                  <a:gd name="T5" fmla="*/ 30 h 13"/>
                  <a:gd name="T6" fmla="*/ 4173 w 910"/>
                  <a:gd name="T7" fmla="*/ 30 h 13"/>
                  <a:gd name="T8" fmla="*/ 4833 w 910"/>
                  <a:gd name="T9" fmla="*/ 5 h 13"/>
                  <a:gd name="T10" fmla="*/ 5058 w 910"/>
                  <a:gd name="T11" fmla="*/ 0 h 13"/>
                  <a:gd name="T12" fmla="*/ 5103 w 910"/>
                  <a:gd name="T13" fmla="*/ 42 h 13"/>
                  <a:gd name="T14" fmla="*/ 5058 w 910"/>
                  <a:gd name="T15" fmla="*/ 79 h 13"/>
                  <a:gd name="T16" fmla="*/ 4554 w 910"/>
                  <a:gd name="T17" fmla="*/ 62 h 13"/>
                  <a:gd name="T18" fmla="*/ 3919 w 910"/>
                  <a:gd name="T19" fmla="*/ 49 h 13"/>
                  <a:gd name="T20" fmla="*/ 1873 w 910"/>
                  <a:gd name="T21" fmla="*/ 49 h 13"/>
                  <a:gd name="T22" fmla="*/ 279 w 910"/>
                  <a:gd name="T23" fmla="*/ 74 h 13"/>
                  <a:gd name="T24" fmla="*/ 50 w 910"/>
                  <a:gd name="T25" fmla="*/ 79 h 13"/>
                  <a:gd name="T26" fmla="*/ 5 w 910"/>
                  <a:gd name="T27" fmla="*/ 37 h 13"/>
                  <a:gd name="T28" fmla="*/ 45 w 910"/>
                  <a:gd name="T29" fmla="*/ 0 h 13"/>
                  <a:gd name="T30" fmla="*/ 140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910"/>
                  <a:gd name="T49" fmla="*/ 0 h 13"/>
                  <a:gd name="T50" fmla="*/ 910 w 910"/>
                  <a:gd name="T51" fmla="*/ 13 h 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900"/>
              </a:p>
            </p:txBody>
          </p:sp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E4A14EE7-C196-41B6-817E-E4F858B54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0"/>
                <a:ext cx="168" cy="199"/>
              </a:xfrm>
              <a:custGeom>
                <a:avLst/>
                <a:gdLst>
                  <a:gd name="T0" fmla="*/ 95 w 71"/>
                  <a:gd name="T1" fmla="*/ 241 h 81"/>
                  <a:gd name="T2" fmla="*/ 128 w 71"/>
                  <a:gd name="T3" fmla="*/ 228 h 81"/>
                  <a:gd name="T4" fmla="*/ 196 w 71"/>
                  <a:gd name="T5" fmla="*/ 96 h 81"/>
                  <a:gd name="T6" fmla="*/ 83 w 71"/>
                  <a:gd name="T7" fmla="*/ 29 h 81"/>
                  <a:gd name="T8" fmla="*/ 45 w 71"/>
                  <a:gd name="T9" fmla="*/ 120 h 81"/>
                  <a:gd name="T10" fmla="*/ 57 w 71"/>
                  <a:gd name="T11" fmla="*/ 108 h 81"/>
                  <a:gd name="T12" fmla="*/ 111 w 71"/>
                  <a:gd name="T13" fmla="*/ 120 h 81"/>
                  <a:gd name="T14" fmla="*/ 106 w 71"/>
                  <a:gd name="T15" fmla="*/ 174 h 81"/>
                  <a:gd name="T16" fmla="*/ 50 w 71"/>
                  <a:gd name="T17" fmla="*/ 170 h 81"/>
                  <a:gd name="T18" fmla="*/ 28 w 71"/>
                  <a:gd name="T19" fmla="*/ 54 h 81"/>
                  <a:gd name="T20" fmla="*/ 128 w 71"/>
                  <a:gd name="T21" fmla="*/ 5 h 81"/>
                  <a:gd name="T22" fmla="*/ 213 w 71"/>
                  <a:gd name="T23" fmla="*/ 96 h 81"/>
                  <a:gd name="T24" fmla="*/ 189 w 71"/>
                  <a:gd name="T25" fmla="*/ 216 h 81"/>
                  <a:gd name="T26" fmla="*/ 398 w 71"/>
                  <a:gd name="T27" fmla="*/ 241 h 81"/>
                  <a:gd name="T28" fmla="*/ 185 w 71"/>
                  <a:gd name="T29" fmla="*/ 273 h 81"/>
                  <a:gd name="T30" fmla="*/ 213 w 71"/>
                  <a:gd name="T31" fmla="*/ 386 h 81"/>
                  <a:gd name="T32" fmla="*/ 151 w 71"/>
                  <a:gd name="T33" fmla="*/ 477 h 81"/>
                  <a:gd name="T34" fmla="*/ 45 w 71"/>
                  <a:gd name="T35" fmla="*/ 459 h 81"/>
                  <a:gd name="T36" fmla="*/ 28 w 71"/>
                  <a:gd name="T37" fmla="*/ 349 h 81"/>
                  <a:gd name="T38" fmla="*/ 45 w 71"/>
                  <a:gd name="T39" fmla="*/ 327 h 81"/>
                  <a:gd name="T40" fmla="*/ 102 w 71"/>
                  <a:gd name="T41" fmla="*/ 314 h 81"/>
                  <a:gd name="T42" fmla="*/ 111 w 71"/>
                  <a:gd name="T43" fmla="*/ 373 h 81"/>
                  <a:gd name="T44" fmla="*/ 50 w 71"/>
                  <a:gd name="T45" fmla="*/ 373 h 81"/>
                  <a:gd name="T46" fmla="*/ 45 w 71"/>
                  <a:gd name="T47" fmla="*/ 361 h 81"/>
                  <a:gd name="T48" fmla="*/ 73 w 71"/>
                  <a:gd name="T49" fmla="*/ 459 h 81"/>
                  <a:gd name="T50" fmla="*/ 201 w 71"/>
                  <a:gd name="T51" fmla="*/ 381 h 81"/>
                  <a:gd name="T52" fmla="*/ 118 w 71"/>
                  <a:gd name="T53" fmla="*/ 253 h 81"/>
                  <a:gd name="T54" fmla="*/ 95 w 71"/>
                  <a:gd name="T55" fmla="*/ 248 h 81"/>
                  <a:gd name="T56" fmla="*/ 95 w 71"/>
                  <a:gd name="T57" fmla="*/ 241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1"/>
                  <a:gd name="T88" fmla="*/ 0 h 81"/>
                  <a:gd name="T89" fmla="*/ 71 w 71"/>
                  <a:gd name="T90" fmla="*/ 81 h 8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900"/>
              </a:p>
            </p:txBody>
          </p:sp>
        </p:grpSp>
        <p:grpSp>
          <p:nvGrpSpPr>
            <p:cNvPr id="51" name="组合 91">
              <a:extLst>
                <a:ext uri="{FF2B5EF4-FFF2-40B4-BE49-F238E27FC236}">
                  <a16:creationId xmlns:a16="http://schemas.microsoft.com/office/drawing/2014/main" id="{3D8E6361-1E0B-474D-8085-DFDD019C56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7597" y="1118672"/>
              <a:ext cx="1147763" cy="990600"/>
              <a:chOff x="0" y="0"/>
              <a:chExt cx="1529611" cy="131970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椭圆 5">
                <a:extLst>
                  <a:ext uri="{FF2B5EF4-FFF2-40B4-BE49-F238E27FC236}">
                    <a16:creationId xmlns:a16="http://schemas.microsoft.com/office/drawing/2014/main" id="{D5F8E1DA-5DF5-427F-B44B-C1A58C71D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0162" cy="131970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900">
                  <a:solidFill>
                    <a:srgbClr val="FDFBE9"/>
                  </a:solidFill>
                </a:endParaRPr>
              </a:p>
            </p:txBody>
          </p:sp>
          <p:pic>
            <p:nvPicPr>
              <p:cNvPr id="53" name="图片 23">
                <a:extLst>
                  <a:ext uri="{FF2B5EF4-FFF2-40B4-BE49-F238E27FC236}">
                    <a16:creationId xmlns:a16="http://schemas.microsoft.com/office/drawing/2014/main" id="{535FE4B2-3EDA-473D-960D-21E44BF932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 rot="927176">
                <a:off x="72572" y="106198"/>
                <a:ext cx="1457039" cy="1034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4" name="组合 92">
              <a:extLst>
                <a:ext uri="{FF2B5EF4-FFF2-40B4-BE49-F238E27FC236}">
                  <a16:creationId xmlns:a16="http://schemas.microsoft.com/office/drawing/2014/main" id="{BE9FBDDC-8D93-4C5C-A999-F28CA4B213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8317" y="1118672"/>
              <a:ext cx="1082279" cy="990600"/>
              <a:chOff x="0" y="0"/>
              <a:chExt cx="1443475" cy="131970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33">
                <a:extLst>
                  <a:ext uri="{FF2B5EF4-FFF2-40B4-BE49-F238E27FC236}">
                    <a16:creationId xmlns:a16="http://schemas.microsoft.com/office/drawing/2014/main" id="{5B4773F3-E6F6-466E-88AC-EAEAD089D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319613" cy="131970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900">
                  <a:solidFill>
                    <a:srgbClr val="FDFBE9"/>
                  </a:solidFill>
                </a:endParaRPr>
              </a:p>
            </p:txBody>
          </p:sp>
          <p:pic>
            <p:nvPicPr>
              <p:cNvPr id="58" name="图片 22">
                <a:extLst>
                  <a:ext uri="{FF2B5EF4-FFF2-40B4-BE49-F238E27FC236}">
                    <a16:creationId xmlns:a16="http://schemas.microsoft.com/office/drawing/2014/main" id="{0332AA09-C99E-472B-9D25-823EF9B743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 b="-464"/>
              <a:stretch>
                <a:fillRect/>
              </a:stretch>
            </p:blipFill>
            <p:spPr bwMode="auto">
              <a:xfrm rot="19170724" flipH="1">
                <a:off x="136769" y="191586"/>
                <a:ext cx="1306706" cy="10538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0" name="组合 93">
              <a:extLst>
                <a:ext uri="{FF2B5EF4-FFF2-40B4-BE49-F238E27FC236}">
                  <a16:creationId xmlns:a16="http://schemas.microsoft.com/office/drawing/2014/main" id="{20A9AF65-B279-421C-AF95-DB7764836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2087" y="1138261"/>
              <a:ext cx="989410" cy="990600"/>
              <a:chOff x="0" y="0"/>
              <a:chExt cx="1319708" cy="131970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椭圆 37">
                <a:extLst>
                  <a:ext uri="{FF2B5EF4-FFF2-40B4-BE49-F238E27FC236}">
                    <a16:creationId xmlns:a16="http://schemas.microsoft.com/office/drawing/2014/main" id="{9CEF7664-BE0A-45CC-A4F8-992807A4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319708" cy="131970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 sz="900">
                  <a:solidFill>
                    <a:srgbClr val="FDFBE9"/>
                  </a:solidFill>
                </a:endParaRPr>
              </a:p>
            </p:txBody>
          </p:sp>
          <p:grpSp>
            <p:nvGrpSpPr>
              <p:cNvPr id="69" name="组合 6">
                <a:extLst>
                  <a:ext uri="{FF2B5EF4-FFF2-40B4-BE49-F238E27FC236}">
                    <a16:creationId xmlns:a16="http://schemas.microsoft.com/office/drawing/2014/main" id="{BF9D9937-89EE-4B11-8F7E-C16A4F049E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9886" y="57443"/>
                <a:ext cx="1120556" cy="1132459"/>
                <a:chOff x="0" y="0"/>
                <a:chExt cx="1351949" cy="1366310"/>
              </a:xfrm>
            </p:grpSpPr>
            <p:pic>
              <p:nvPicPr>
                <p:cNvPr id="70" name="图片 39">
                  <a:extLst>
                    <a:ext uri="{FF2B5EF4-FFF2-40B4-BE49-F238E27FC236}">
                      <a16:creationId xmlns:a16="http://schemas.microsoft.com/office/drawing/2014/main" id="{3BB2E404-C5F0-46C4-B431-96B37AA746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r="46722" b="35516"/>
                <a:stretch>
                  <a:fillRect/>
                </a:stretch>
              </p:blipFill>
              <p:spPr bwMode="auto">
                <a:xfrm rot="-635907">
                  <a:off x="0" y="0"/>
                  <a:ext cx="985088" cy="8469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1" name="图片 40">
                  <a:extLst>
                    <a:ext uri="{FF2B5EF4-FFF2-40B4-BE49-F238E27FC236}">
                      <a16:creationId xmlns:a16="http://schemas.microsoft.com/office/drawing/2014/main" id="{94E5F895-B47B-4A61-95B0-3C245FD93C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r="46722" b="35516"/>
                <a:stretch>
                  <a:fillRect/>
                </a:stretch>
              </p:blipFill>
              <p:spPr bwMode="auto">
                <a:xfrm rot="3627353">
                  <a:off x="370684" y="69519"/>
                  <a:ext cx="985088" cy="8469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2" name="图片 41">
                  <a:extLst>
                    <a:ext uri="{FF2B5EF4-FFF2-40B4-BE49-F238E27FC236}">
                      <a16:creationId xmlns:a16="http://schemas.microsoft.com/office/drawing/2014/main" id="{072294BF-089A-448B-8611-79BD37FDD8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r="46722" b="35516"/>
                <a:stretch>
                  <a:fillRect/>
                </a:stretch>
              </p:blipFill>
              <p:spPr bwMode="auto">
                <a:xfrm rot="7367371">
                  <a:off x="435955" y="447571"/>
                  <a:ext cx="985088" cy="8469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" name="图片 42">
                  <a:extLst>
                    <a:ext uri="{FF2B5EF4-FFF2-40B4-BE49-F238E27FC236}">
                      <a16:creationId xmlns:a16="http://schemas.microsoft.com/office/drawing/2014/main" id="{FD951C17-41CB-4CFF-B9C5-E0F1886EF8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r="38329" b="35516"/>
                <a:stretch>
                  <a:fillRect/>
                </a:stretch>
              </p:blipFill>
              <p:spPr bwMode="auto">
                <a:xfrm rot="-6317383">
                  <a:off x="-98060" y="372718"/>
                  <a:ext cx="1140281" cy="8469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75" name="组合 49">
              <a:extLst>
                <a:ext uri="{FF2B5EF4-FFF2-40B4-BE49-F238E27FC236}">
                  <a16:creationId xmlns:a16="http://schemas.microsoft.com/office/drawing/2014/main" id="{47CDD69E-1A68-45BF-B030-1E55D3AE9D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687" y="2484326"/>
              <a:ext cx="1408932" cy="212849"/>
              <a:chOff x="0" y="0"/>
              <a:chExt cx="1879536" cy="28387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8" name="组合 43">
                <a:extLst>
                  <a:ext uri="{FF2B5EF4-FFF2-40B4-BE49-F238E27FC236}">
                    <a16:creationId xmlns:a16="http://schemas.microsoft.com/office/drawing/2014/main" id="{3E342ADD-3943-4F77-AD57-B844B903FE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98290" y="30738"/>
                <a:ext cx="882956" cy="253134"/>
                <a:chOff x="0" y="0"/>
                <a:chExt cx="1395412" cy="400050"/>
              </a:xfrm>
            </p:grpSpPr>
            <p:sp>
              <p:nvSpPr>
                <p:cNvPr id="80" name="Freeform 1332">
                  <a:extLst>
                    <a:ext uri="{FF2B5EF4-FFF2-40B4-BE49-F238E27FC236}">
                      <a16:creationId xmlns:a16="http://schemas.microsoft.com/office/drawing/2014/main" id="{0CC2DD9B-D131-4944-973B-2CCBDD536F8D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919162" y="22225"/>
                  <a:ext cx="476250" cy="355600"/>
                </a:xfrm>
                <a:custGeom>
                  <a:avLst/>
                  <a:gdLst>
                    <a:gd name="T0" fmla="*/ 0 w 43"/>
                    <a:gd name="T1" fmla="*/ 2147483647 h 32"/>
                    <a:gd name="T2" fmla="*/ 1349349024 w 43"/>
                    <a:gd name="T3" fmla="*/ 1481851863 h 32"/>
                    <a:gd name="T4" fmla="*/ 1962692699 w 43"/>
                    <a:gd name="T5" fmla="*/ 2147483647 h 32"/>
                    <a:gd name="T6" fmla="*/ 2147483647 w 43"/>
                    <a:gd name="T7" fmla="*/ 2147483647 h 32"/>
                    <a:gd name="T8" fmla="*/ 1962692699 w 43"/>
                    <a:gd name="T9" fmla="*/ 2147483647 h 32"/>
                    <a:gd name="T10" fmla="*/ 2147483647 w 43"/>
                    <a:gd name="T11" fmla="*/ 2147483647 h 32"/>
                    <a:gd name="T12" fmla="*/ 1962692699 w 43"/>
                    <a:gd name="T13" fmla="*/ 2147483647 h 32"/>
                    <a:gd name="T14" fmla="*/ 2147483647 w 43"/>
                    <a:gd name="T15" fmla="*/ 2147483647 h 32"/>
                    <a:gd name="T16" fmla="*/ 2147483647 w 43"/>
                    <a:gd name="T17" fmla="*/ 1605345017 h 32"/>
                    <a:gd name="T18" fmla="*/ 2147483647 w 43"/>
                    <a:gd name="T19" fmla="*/ 2147483647 h 32"/>
                    <a:gd name="T20" fmla="*/ 2147483647 w 43"/>
                    <a:gd name="T21" fmla="*/ 1852320211 h 32"/>
                    <a:gd name="T22" fmla="*/ 736005695 w 43"/>
                    <a:gd name="T23" fmla="*/ 1728827058 h 32"/>
                    <a:gd name="T24" fmla="*/ 2147483647 w 43"/>
                    <a:gd name="T25" fmla="*/ 1234876321 h 32"/>
                    <a:gd name="T26" fmla="*/ 2147483647 w 43"/>
                    <a:gd name="T27" fmla="*/ 2147483647 h 32"/>
                    <a:gd name="T28" fmla="*/ 2147483647 w 43"/>
                    <a:gd name="T29" fmla="*/ 2147483647 h 32"/>
                    <a:gd name="T30" fmla="*/ 2147483647 w 43"/>
                    <a:gd name="T31" fmla="*/ 2147483647 h 32"/>
                    <a:gd name="T32" fmla="*/ 2147483647 w 43"/>
                    <a:gd name="T33" fmla="*/ 1975802252 h 32"/>
                    <a:gd name="T34" fmla="*/ 2147483647 w 43"/>
                    <a:gd name="T35" fmla="*/ 1605345017 h 32"/>
                    <a:gd name="T36" fmla="*/ 2147483647 w 43"/>
                    <a:gd name="T37" fmla="*/ 1852320211 h 32"/>
                    <a:gd name="T38" fmla="*/ 2147483647 w 43"/>
                    <a:gd name="T39" fmla="*/ 2147483647 h 32"/>
                    <a:gd name="T40" fmla="*/ 2147483647 w 43"/>
                    <a:gd name="T41" fmla="*/ 2147483647 h 32"/>
                    <a:gd name="T42" fmla="*/ 2147483647 w 43"/>
                    <a:gd name="T43" fmla="*/ 2147483647 h 32"/>
                    <a:gd name="T44" fmla="*/ 2147483647 w 43"/>
                    <a:gd name="T45" fmla="*/ 2147483647 h 32"/>
                    <a:gd name="T46" fmla="*/ 2147483647 w 43"/>
                    <a:gd name="T47" fmla="*/ 2147483647 h 32"/>
                    <a:gd name="T48" fmla="*/ 2147483647 w 43"/>
                    <a:gd name="T49" fmla="*/ 2147483647 h 32"/>
                    <a:gd name="T50" fmla="*/ 2147483647 w 43"/>
                    <a:gd name="T51" fmla="*/ 2147483647 h 32"/>
                    <a:gd name="T52" fmla="*/ 2147483647 w 43"/>
                    <a:gd name="T53" fmla="*/ 2147483647 h 32"/>
                    <a:gd name="T54" fmla="*/ 2147483647 w 43"/>
                    <a:gd name="T55" fmla="*/ 2147483647 h 32"/>
                    <a:gd name="T56" fmla="*/ 2147483647 w 43"/>
                    <a:gd name="T57" fmla="*/ 1852320211 h 32"/>
                    <a:gd name="T58" fmla="*/ 2147483647 w 43"/>
                    <a:gd name="T59" fmla="*/ 1728827058 h 32"/>
                    <a:gd name="T60" fmla="*/ 2147483647 w 43"/>
                    <a:gd name="T61" fmla="*/ 1728827058 h 32"/>
                    <a:gd name="T62" fmla="*/ 2147483647 w 43"/>
                    <a:gd name="T63" fmla="*/ 1605345017 h 32"/>
                    <a:gd name="T64" fmla="*/ 2147483647 w 43"/>
                    <a:gd name="T65" fmla="*/ 1234876321 h 32"/>
                    <a:gd name="T66" fmla="*/ 2147483647 w 43"/>
                    <a:gd name="T67" fmla="*/ 1111394280 h 32"/>
                    <a:gd name="T68" fmla="*/ 2147483647 w 43"/>
                    <a:gd name="T69" fmla="*/ 1234876321 h 32"/>
                    <a:gd name="T70" fmla="*/ 2147483647 w 43"/>
                    <a:gd name="T71" fmla="*/ 1111394280 h 32"/>
                    <a:gd name="T72" fmla="*/ 2147483647 w 43"/>
                    <a:gd name="T73" fmla="*/ 864419085 h 32"/>
                    <a:gd name="T74" fmla="*/ 2147483647 w 43"/>
                    <a:gd name="T75" fmla="*/ 370468522 h 32"/>
                    <a:gd name="T76" fmla="*/ 2147483647 w 43"/>
                    <a:gd name="T77" fmla="*/ 246975282 h 32"/>
                    <a:gd name="T78" fmla="*/ 2147483647 w 43"/>
                    <a:gd name="T79" fmla="*/ 0 h 32"/>
                    <a:gd name="T80" fmla="*/ 2147483647 w 43"/>
                    <a:gd name="T81" fmla="*/ 370468522 h 32"/>
                    <a:gd name="T82" fmla="*/ 2147483647 w 43"/>
                    <a:gd name="T83" fmla="*/ 987901126 h 32"/>
                    <a:gd name="T84" fmla="*/ 1104013908 w 43"/>
                    <a:gd name="T85" fmla="*/ 1358369475 h 32"/>
                    <a:gd name="T86" fmla="*/ 0 w 43"/>
                    <a:gd name="T87" fmla="*/ 2147483647 h 32"/>
                    <a:gd name="T88" fmla="*/ 2147483647 w 43"/>
                    <a:gd name="T89" fmla="*/ 617443717 h 32"/>
                    <a:gd name="T90" fmla="*/ 2147483647 w 43"/>
                    <a:gd name="T91" fmla="*/ 987901126 h 32"/>
                    <a:gd name="T92" fmla="*/ 2147483647 w 43"/>
                    <a:gd name="T93" fmla="*/ 617443717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43"/>
                    <a:gd name="T142" fmla="*/ 0 h 32"/>
                    <a:gd name="T143" fmla="*/ 43 w 43"/>
                    <a:gd name="T144" fmla="*/ 32 h 32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43" h="32">
                      <a:moveTo>
                        <a:pt x="0" y="20"/>
                      </a:moveTo>
                      <a:cubicBezTo>
                        <a:pt x="0" y="20"/>
                        <a:pt x="6" y="13"/>
                        <a:pt x="11" y="12"/>
                      </a:cubicBezTo>
                      <a:cubicBezTo>
                        <a:pt x="24" y="11"/>
                        <a:pt x="16" y="21"/>
                        <a:pt x="16" y="22"/>
                      </a:cubicBezTo>
                      <a:cubicBezTo>
                        <a:pt x="17" y="22"/>
                        <a:pt x="19" y="22"/>
                        <a:pt x="19" y="20"/>
                      </a:cubicBezTo>
                      <a:cubicBezTo>
                        <a:pt x="20" y="24"/>
                        <a:pt x="15" y="25"/>
                        <a:pt x="16" y="27"/>
                      </a:cubicBezTo>
                      <a:cubicBezTo>
                        <a:pt x="17" y="26"/>
                        <a:pt x="19" y="26"/>
                        <a:pt x="20" y="25"/>
                      </a:cubicBezTo>
                      <a:cubicBezTo>
                        <a:pt x="20" y="28"/>
                        <a:pt x="15" y="29"/>
                        <a:pt x="16" y="32"/>
                      </a:cubicBezTo>
                      <a:cubicBezTo>
                        <a:pt x="17" y="29"/>
                        <a:pt x="20" y="31"/>
                        <a:pt x="23" y="29"/>
                      </a:cubicBezTo>
                      <a:cubicBezTo>
                        <a:pt x="33" y="23"/>
                        <a:pt x="23" y="13"/>
                        <a:pt x="22" y="13"/>
                      </a:cubicBezTo>
                      <a:cubicBezTo>
                        <a:pt x="29" y="19"/>
                        <a:pt x="23" y="24"/>
                        <a:pt x="23" y="24"/>
                      </a:cubicBezTo>
                      <a:cubicBezTo>
                        <a:pt x="23" y="24"/>
                        <a:pt x="25" y="20"/>
                        <a:pt x="22" y="15"/>
                      </a:cubicBezTo>
                      <a:cubicBezTo>
                        <a:pt x="19" y="10"/>
                        <a:pt x="10" y="11"/>
                        <a:pt x="6" y="14"/>
                      </a:cubicBezTo>
                      <a:cubicBezTo>
                        <a:pt x="9" y="9"/>
                        <a:pt x="21" y="10"/>
                        <a:pt x="22" y="10"/>
                      </a:cubicBezTo>
                      <a:cubicBezTo>
                        <a:pt x="30" y="10"/>
                        <a:pt x="34" y="19"/>
                        <a:pt x="34" y="20"/>
                      </a:cubicBezTo>
                      <a:cubicBezTo>
                        <a:pt x="34" y="22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3" y="23"/>
                      </a:cubicBezTo>
                      <a:cubicBezTo>
                        <a:pt x="33" y="21"/>
                        <a:pt x="33" y="18"/>
                        <a:pt x="32" y="16"/>
                      </a:cubicBezTo>
                      <a:cubicBezTo>
                        <a:pt x="31" y="14"/>
                        <a:pt x="28" y="13"/>
                        <a:pt x="28" y="13"/>
                      </a:cubicBezTo>
                      <a:cubicBezTo>
                        <a:pt x="28" y="13"/>
                        <a:pt x="30" y="14"/>
                        <a:pt x="30" y="15"/>
                      </a:cubicBezTo>
                      <a:cubicBezTo>
                        <a:pt x="26" y="21"/>
                        <a:pt x="28" y="25"/>
                        <a:pt x="30" y="25"/>
                      </a:cubicBezTo>
                      <a:cubicBezTo>
                        <a:pt x="32" y="26"/>
                        <a:pt x="33" y="27"/>
                        <a:pt x="33" y="28"/>
                      </a:cubicBezTo>
                      <a:cubicBezTo>
                        <a:pt x="34" y="28"/>
                        <a:pt x="33" y="25"/>
                        <a:pt x="33" y="25"/>
                      </a:cubicBezTo>
                      <a:cubicBezTo>
                        <a:pt x="33" y="25"/>
                        <a:pt x="34" y="24"/>
                        <a:pt x="35" y="27"/>
                      </a:cubicBezTo>
                      <a:cubicBezTo>
                        <a:pt x="37" y="30"/>
                        <a:pt x="41" y="31"/>
                        <a:pt x="42" y="30"/>
                      </a:cubicBezTo>
                      <a:cubicBezTo>
                        <a:pt x="41" y="30"/>
                        <a:pt x="38" y="28"/>
                        <a:pt x="38" y="26"/>
                      </a:cubicBezTo>
                      <a:cubicBezTo>
                        <a:pt x="39" y="23"/>
                        <a:pt x="38" y="22"/>
                        <a:pt x="38" y="21"/>
                      </a:cubicBezTo>
                      <a:cubicBezTo>
                        <a:pt x="39" y="21"/>
                        <a:pt x="42" y="21"/>
                        <a:pt x="42" y="22"/>
                      </a:cubicBezTo>
                      <a:cubicBezTo>
                        <a:pt x="43" y="21"/>
                        <a:pt x="41" y="18"/>
                        <a:pt x="40" y="18"/>
                      </a:cubicBezTo>
                      <a:cubicBezTo>
                        <a:pt x="41" y="18"/>
                        <a:pt x="43" y="16"/>
                        <a:pt x="42" y="15"/>
                      </a:cubicBezTo>
                      <a:cubicBezTo>
                        <a:pt x="41" y="17"/>
                        <a:pt x="40" y="14"/>
                        <a:pt x="39" y="14"/>
                      </a:cubicBezTo>
                      <a:cubicBezTo>
                        <a:pt x="37" y="13"/>
                        <a:pt x="35" y="13"/>
                        <a:pt x="34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28" y="11"/>
                        <a:pt x="24" y="10"/>
                        <a:pt x="24" y="10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7" y="11"/>
                        <a:pt x="29" y="10"/>
                      </a:cubicBezTo>
                      <a:cubicBezTo>
                        <a:pt x="31" y="10"/>
                        <a:pt x="35" y="7"/>
                        <a:pt x="36" y="9"/>
                      </a:cubicBezTo>
                      <a:cubicBezTo>
                        <a:pt x="36" y="8"/>
                        <a:pt x="35" y="7"/>
                        <a:pt x="34" y="7"/>
                      </a:cubicBezTo>
                      <a:cubicBezTo>
                        <a:pt x="36" y="3"/>
                        <a:pt x="39" y="2"/>
                        <a:pt x="40" y="3"/>
                      </a:cubicBezTo>
                      <a:cubicBezTo>
                        <a:pt x="39" y="0"/>
                        <a:pt x="34" y="2"/>
                        <a:pt x="31" y="2"/>
                      </a:cubicBezTo>
                      <a:cubicBezTo>
                        <a:pt x="32" y="1"/>
                        <a:pt x="30" y="0"/>
                        <a:pt x="30" y="0"/>
                      </a:cubicBezTo>
                      <a:cubicBezTo>
                        <a:pt x="30" y="0"/>
                        <a:pt x="30" y="2"/>
                        <a:pt x="27" y="3"/>
                      </a:cubicBezTo>
                      <a:cubicBezTo>
                        <a:pt x="25" y="4"/>
                        <a:pt x="24" y="7"/>
                        <a:pt x="25" y="8"/>
                      </a:cubicBezTo>
                      <a:cubicBezTo>
                        <a:pt x="21" y="10"/>
                        <a:pt x="14" y="9"/>
                        <a:pt x="9" y="11"/>
                      </a:cubicBezTo>
                      <a:cubicBezTo>
                        <a:pt x="5" y="13"/>
                        <a:pt x="0" y="20"/>
                        <a:pt x="0" y="20"/>
                      </a:cubicBezTo>
                      <a:close/>
                      <a:moveTo>
                        <a:pt x="33" y="5"/>
                      </a:moveTo>
                      <a:cubicBezTo>
                        <a:pt x="34" y="7"/>
                        <a:pt x="26" y="8"/>
                        <a:pt x="26" y="8"/>
                      </a:cubicBezTo>
                      <a:cubicBezTo>
                        <a:pt x="26" y="8"/>
                        <a:pt x="32" y="2"/>
                        <a:pt x="33" y="5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/>
                </a:p>
              </p:txBody>
            </p:sp>
            <p:sp>
              <p:nvSpPr>
                <p:cNvPr id="81" name="Freeform 1333">
                  <a:extLst>
                    <a:ext uri="{FF2B5EF4-FFF2-40B4-BE49-F238E27FC236}">
                      <a16:creationId xmlns:a16="http://schemas.microsoft.com/office/drawing/2014/main" id="{5F925A09-6D6D-46AA-854D-9595EB847270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0" y="22225"/>
                  <a:ext cx="476250" cy="355600"/>
                </a:xfrm>
                <a:custGeom>
                  <a:avLst/>
                  <a:gdLst>
                    <a:gd name="T0" fmla="*/ 2147483647 w 43"/>
                    <a:gd name="T1" fmla="*/ 1358369475 h 32"/>
                    <a:gd name="T2" fmla="*/ 2147483647 w 43"/>
                    <a:gd name="T3" fmla="*/ 987901126 h 32"/>
                    <a:gd name="T4" fmla="*/ 1840030679 w 43"/>
                    <a:gd name="T5" fmla="*/ 370468522 h 32"/>
                    <a:gd name="T6" fmla="*/ 1594695562 w 43"/>
                    <a:gd name="T7" fmla="*/ 0 h 32"/>
                    <a:gd name="T8" fmla="*/ 1349349024 w 43"/>
                    <a:gd name="T9" fmla="*/ 246975282 h 32"/>
                    <a:gd name="T10" fmla="*/ 245335203 w 43"/>
                    <a:gd name="T11" fmla="*/ 370468522 h 32"/>
                    <a:gd name="T12" fmla="*/ 981351887 w 43"/>
                    <a:gd name="T13" fmla="*/ 864419085 h 32"/>
                    <a:gd name="T14" fmla="*/ 858678791 w 43"/>
                    <a:gd name="T15" fmla="*/ 1111394280 h 32"/>
                    <a:gd name="T16" fmla="*/ 1594695562 w 43"/>
                    <a:gd name="T17" fmla="*/ 1234876321 h 32"/>
                    <a:gd name="T18" fmla="*/ 2085365795 w 43"/>
                    <a:gd name="T19" fmla="*/ 1111394280 h 32"/>
                    <a:gd name="T20" fmla="*/ 2147483647 w 43"/>
                    <a:gd name="T21" fmla="*/ 1234876321 h 32"/>
                    <a:gd name="T22" fmla="*/ 1349349024 w 43"/>
                    <a:gd name="T23" fmla="*/ 1605345017 h 32"/>
                    <a:gd name="T24" fmla="*/ 1104013908 w 43"/>
                    <a:gd name="T25" fmla="*/ 1728827058 h 32"/>
                    <a:gd name="T26" fmla="*/ 490670406 w 43"/>
                    <a:gd name="T27" fmla="*/ 1728827058 h 32"/>
                    <a:gd name="T28" fmla="*/ 0 w 43"/>
                    <a:gd name="T29" fmla="*/ 1852320211 h 32"/>
                    <a:gd name="T30" fmla="*/ 368008385 w 43"/>
                    <a:gd name="T31" fmla="*/ 2147483647 h 32"/>
                    <a:gd name="T32" fmla="*/ 122673139 w 43"/>
                    <a:gd name="T33" fmla="*/ 2147483647 h 32"/>
                    <a:gd name="T34" fmla="*/ 613343502 w 43"/>
                    <a:gd name="T35" fmla="*/ 2147483647 h 32"/>
                    <a:gd name="T36" fmla="*/ 490670406 w 43"/>
                    <a:gd name="T37" fmla="*/ 2147483647 h 32"/>
                    <a:gd name="T38" fmla="*/ 0 w 43"/>
                    <a:gd name="T39" fmla="*/ 2147483647 h 32"/>
                    <a:gd name="T40" fmla="*/ 858678791 w 43"/>
                    <a:gd name="T41" fmla="*/ 2147483647 h 32"/>
                    <a:gd name="T42" fmla="*/ 1104013908 w 43"/>
                    <a:gd name="T43" fmla="*/ 2147483647 h 32"/>
                    <a:gd name="T44" fmla="*/ 1104013908 w 43"/>
                    <a:gd name="T45" fmla="*/ 2147483647 h 32"/>
                    <a:gd name="T46" fmla="*/ 1472022466 w 43"/>
                    <a:gd name="T47" fmla="*/ 2147483647 h 32"/>
                    <a:gd name="T48" fmla="*/ 1594695562 w 43"/>
                    <a:gd name="T49" fmla="*/ 1852320211 h 32"/>
                    <a:gd name="T50" fmla="*/ 1717357583 w 43"/>
                    <a:gd name="T51" fmla="*/ 1605345017 h 32"/>
                    <a:gd name="T52" fmla="*/ 1349349024 w 43"/>
                    <a:gd name="T53" fmla="*/ 1975802252 h 32"/>
                    <a:gd name="T54" fmla="*/ 1104013908 w 43"/>
                    <a:gd name="T55" fmla="*/ 2147483647 h 32"/>
                    <a:gd name="T56" fmla="*/ 858678791 w 43"/>
                    <a:gd name="T57" fmla="*/ 2147483647 h 32"/>
                    <a:gd name="T58" fmla="*/ 981351887 w 43"/>
                    <a:gd name="T59" fmla="*/ 2147483647 h 32"/>
                    <a:gd name="T60" fmla="*/ 2147483647 w 43"/>
                    <a:gd name="T61" fmla="*/ 1234876321 h 32"/>
                    <a:gd name="T62" fmla="*/ 2147483647 w 43"/>
                    <a:gd name="T63" fmla="*/ 1728827058 h 32"/>
                    <a:gd name="T64" fmla="*/ 2147483647 w 43"/>
                    <a:gd name="T65" fmla="*/ 1852320211 h 32"/>
                    <a:gd name="T66" fmla="*/ 2147483647 w 43"/>
                    <a:gd name="T67" fmla="*/ 2147483647 h 32"/>
                    <a:gd name="T68" fmla="*/ 2147483647 w 43"/>
                    <a:gd name="T69" fmla="*/ 1605345017 h 32"/>
                    <a:gd name="T70" fmla="*/ 2147483647 w 43"/>
                    <a:gd name="T71" fmla="*/ 2147483647 h 32"/>
                    <a:gd name="T72" fmla="*/ 2147483647 w 43"/>
                    <a:gd name="T73" fmla="*/ 2147483647 h 32"/>
                    <a:gd name="T74" fmla="*/ 2147483647 w 43"/>
                    <a:gd name="T75" fmla="*/ 2147483647 h 32"/>
                    <a:gd name="T76" fmla="*/ 2147483647 w 43"/>
                    <a:gd name="T77" fmla="*/ 2147483647 h 32"/>
                    <a:gd name="T78" fmla="*/ 2147483647 w 43"/>
                    <a:gd name="T79" fmla="*/ 2147483647 h 32"/>
                    <a:gd name="T80" fmla="*/ 2147483647 w 43"/>
                    <a:gd name="T81" fmla="*/ 2147483647 h 32"/>
                    <a:gd name="T82" fmla="*/ 2147483647 w 43"/>
                    <a:gd name="T83" fmla="*/ 1481851863 h 32"/>
                    <a:gd name="T84" fmla="*/ 2147483647 w 43"/>
                    <a:gd name="T85" fmla="*/ 2147483647 h 32"/>
                    <a:gd name="T86" fmla="*/ 2147483647 w 43"/>
                    <a:gd name="T87" fmla="*/ 1358369475 h 32"/>
                    <a:gd name="T88" fmla="*/ 1962692699 w 43"/>
                    <a:gd name="T89" fmla="*/ 987901126 h 32"/>
                    <a:gd name="T90" fmla="*/ 1104013908 w 43"/>
                    <a:gd name="T91" fmla="*/ 617443717 h 32"/>
                    <a:gd name="T92" fmla="*/ 1962692699 w 43"/>
                    <a:gd name="T93" fmla="*/ 987901126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43"/>
                    <a:gd name="T142" fmla="*/ 0 h 32"/>
                    <a:gd name="T143" fmla="*/ 43 w 43"/>
                    <a:gd name="T144" fmla="*/ 32 h 32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43" h="32">
                      <a:moveTo>
                        <a:pt x="33" y="11"/>
                      </a:moveTo>
                      <a:cubicBezTo>
                        <a:pt x="28" y="9"/>
                        <a:pt x="21" y="10"/>
                        <a:pt x="18" y="8"/>
                      </a:cubicBezTo>
                      <a:cubicBezTo>
                        <a:pt x="18" y="7"/>
                        <a:pt x="17" y="4"/>
                        <a:pt x="15" y="3"/>
                      </a:cubicBezTo>
                      <a:cubicBezTo>
                        <a:pt x="12" y="2"/>
                        <a:pt x="13" y="0"/>
                        <a:pt x="13" y="0"/>
                      </a:cubicBezTo>
                      <a:cubicBezTo>
                        <a:pt x="13" y="0"/>
                        <a:pt x="10" y="1"/>
                        <a:pt x="11" y="2"/>
                      </a:cubicBezTo>
                      <a:cubicBezTo>
                        <a:pt x="9" y="2"/>
                        <a:pt x="4" y="0"/>
                        <a:pt x="2" y="3"/>
                      </a:cubicBezTo>
                      <a:cubicBezTo>
                        <a:pt x="3" y="2"/>
                        <a:pt x="6" y="3"/>
                        <a:pt x="8" y="7"/>
                      </a:cubicBezTo>
                      <a:cubicBezTo>
                        <a:pt x="7" y="7"/>
                        <a:pt x="6" y="8"/>
                        <a:pt x="7" y="9"/>
                      </a:cubicBezTo>
                      <a:cubicBezTo>
                        <a:pt x="8" y="7"/>
                        <a:pt x="11" y="10"/>
                        <a:pt x="13" y="10"/>
                      </a:cubicBezTo>
                      <a:cubicBezTo>
                        <a:pt x="16" y="11"/>
                        <a:pt x="17" y="9"/>
                        <a:pt x="17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10"/>
                        <a:pt x="14" y="11"/>
                        <a:pt x="11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7" y="13"/>
                        <a:pt x="5" y="13"/>
                        <a:pt x="4" y="14"/>
                      </a:cubicBezTo>
                      <a:cubicBezTo>
                        <a:pt x="2" y="14"/>
                        <a:pt x="1" y="17"/>
                        <a:pt x="0" y="15"/>
                      </a:cubicBezTo>
                      <a:cubicBezTo>
                        <a:pt x="0" y="16"/>
                        <a:pt x="1" y="18"/>
                        <a:pt x="3" y="18"/>
                      </a:cubicBezTo>
                      <a:cubicBezTo>
                        <a:pt x="2" y="18"/>
                        <a:pt x="0" y="21"/>
                        <a:pt x="1" y="22"/>
                      </a:cubicBezTo>
                      <a:cubicBezTo>
                        <a:pt x="1" y="21"/>
                        <a:pt x="3" y="21"/>
                        <a:pt x="5" y="21"/>
                      </a:cubicBezTo>
                      <a:cubicBezTo>
                        <a:pt x="4" y="22"/>
                        <a:pt x="3" y="23"/>
                        <a:pt x="4" y="26"/>
                      </a:cubicBezTo>
                      <a:cubicBezTo>
                        <a:pt x="5" y="28"/>
                        <a:pt x="1" y="30"/>
                        <a:pt x="0" y="30"/>
                      </a:cubicBezTo>
                      <a:cubicBezTo>
                        <a:pt x="2" y="31"/>
                        <a:pt x="5" y="30"/>
                        <a:pt x="7" y="27"/>
                      </a:cubicBezTo>
                      <a:cubicBezTo>
                        <a:pt x="9" y="24"/>
                        <a:pt x="9" y="25"/>
                        <a:pt x="9" y="25"/>
                      </a:cubicBezTo>
                      <a:cubicBezTo>
                        <a:pt x="9" y="25"/>
                        <a:pt x="8" y="28"/>
                        <a:pt x="9" y="28"/>
                      </a:cubicBezTo>
                      <a:cubicBezTo>
                        <a:pt x="10" y="27"/>
                        <a:pt x="11" y="26"/>
                        <a:pt x="12" y="25"/>
                      </a:cubicBezTo>
                      <a:cubicBezTo>
                        <a:pt x="14" y="25"/>
                        <a:pt x="16" y="21"/>
                        <a:pt x="13" y="15"/>
                      </a:cubicBezTo>
                      <a:cubicBezTo>
                        <a:pt x="12" y="14"/>
                        <a:pt x="14" y="13"/>
                        <a:pt x="14" y="13"/>
                      </a:cubicBezTo>
                      <a:cubicBezTo>
                        <a:pt x="14" y="13"/>
                        <a:pt x="12" y="14"/>
                        <a:pt x="11" y="16"/>
                      </a:cubicBezTo>
                      <a:cubicBezTo>
                        <a:pt x="10" y="18"/>
                        <a:pt x="10" y="21"/>
                        <a:pt x="9" y="23"/>
                      </a:cubicBezTo>
                      <a:cubicBezTo>
                        <a:pt x="8" y="24"/>
                        <a:pt x="7" y="24"/>
                        <a:pt x="7" y="24"/>
                      </a:cubicBezTo>
                      <a:cubicBezTo>
                        <a:pt x="7" y="24"/>
                        <a:pt x="9" y="22"/>
                        <a:pt x="8" y="20"/>
                      </a:cubicBezTo>
                      <a:cubicBezTo>
                        <a:pt x="8" y="19"/>
                        <a:pt x="12" y="10"/>
                        <a:pt x="20" y="10"/>
                      </a:cubicBezTo>
                      <a:cubicBezTo>
                        <a:pt x="21" y="10"/>
                        <a:pt x="33" y="9"/>
                        <a:pt x="36" y="14"/>
                      </a:cubicBezTo>
                      <a:cubicBezTo>
                        <a:pt x="33" y="11"/>
                        <a:pt x="23" y="10"/>
                        <a:pt x="20" y="15"/>
                      </a:cubicBezTo>
                      <a:cubicBezTo>
                        <a:pt x="17" y="20"/>
                        <a:pt x="19" y="24"/>
                        <a:pt x="19" y="24"/>
                      </a:cubicBezTo>
                      <a:cubicBezTo>
                        <a:pt x="19" y="24"/>
                        <a:pt x="14" y="19"/>
                        <a:pt x="21" y="13"/>
                      </a:cubicBezTo>
                      <a:cubicBezTo>
                        <a:pt x="20" y="13"/>
                        <a:pt x="9" y="23"/>
                        <a:pt x="20" y="29"/>
                      </a:cubicBezTo>
                      <a:cubicBezTo>
                        <a:pt x="23" y="31"/>
                        <a:pt x="26" y="29"/>
                        <a:pt x="27" y="32"/>
                      </a:cubicBezTo>
                      <a:cubicBezTo>
                        <a:pt x="27" y="29"/>
                        <a:pt x="23" y="28"/>
                        <a:pt x="22" y="25"/>
                      </a:cubicBezTo>
                      <a:cubicBezTo>
                        <a:pt x="23" y="26"/>
                        <a:pt x="25" y="26"/>
                        <a:pt x="27" y="27"/>
                      </a:cubicBezTo>
                      <a:cubicBezTo>
                        <a:pt x="27" y="25"/>
                        <a:pt x="22" y="24"/>
                        <a:pt x="23" y="20"/>
                      </a:cubicBezTo>
                      <a:cubicBezTo>
                        <a:pt x="23" y="22"/>
                        <a:pt x="25" y="22"/>
                        <a:pt x="26" y="22"/>
                      </a:cubicBezTo>
                      <a:cubicBezTo>
                        <a:pt x="26" y="21"/>
                        <a:pt x="19" y="11"/>
                        <a:pt x="31" y="12"/>
                      </a:cubicBezTo>
                      <a:cubicBezTo>
                        <a:pt x="37" y="13"/>
                        <a:pt x="43" y="20"/>
                        <a:pt x="43" y="20"/>
                      </a:cubicBezTo>
                      <a:cubicBezTo>
                        <a:pt x="43" y="20"/>
                        <a:pt x="38" y="13"/>
                        <a:pt x="33" y="11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9" y="7"/>
                        <a:pt x="9" y="5"/>
                      </a:cubicBezTo>
                      <a:cubicBezTo>
                        <a:pt x="10" y="2"/>
                        <a:pt x="16" y="8"/>
                        <a:pt x="16" y="8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/>
                </a:p>
              </p:txBody>
            </p:sp>
            <p:sp>
              <p:nvSpPr>
                <p:cNvPr id="82" name="Freeform 1334">
                  <a:extLst>
                    <a:ext uri="{FF2B5EF4-FFF2-40B4-BE49-F238E27FC236}">
                      <a16:creationId xmlns:a16="http://schemas.microsoft.com/office/drawing/2014/main" id="{DE1102C2-B82B-4A97-96C8-C7C618D9F5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450" y="177800"/>
                  <a:ext cx="366713" cy="222250"/>
                </a:xfrm>
                <a:custGeom>
                  <a:avLst/>
                  <a:gdLst>
                    <a:gd name="T0" fmla="*/ 2147483647 w 33"/>
                    <a:gd name="T1" fmla="*/ 1358369604 h 20"/>
                    <a:gd name="T2" fmla="*/ 2147483647 w 33"/>
                    <a:gd name="T3" fmla="*/ 1481852004 h 20"/>
                    <a:gd name="T4" fmla="*/ 2147483647 w 33"/>
                    <a:gd name="T5" fmla="*/ 1358369604 h 20"/>
                    <a:gd name="T6" fmla="*/ 2147483647 w 33"/>
                    <a:gd name="T7" fmla="*/ 1852320388 h 20"/>
                    <a:gd name="T8" fmla="*/ 2147483647 w 33"/>
                    <a:gd name="T9" fmla="*/ 1358369604 h 20"/>
                    <a:gd name="T10" fmla="*/ 2147483647 w 33"/>
                    <a:gd name="T11" fmla="*/ 1234876439 h 20"/>
                    <a:gd name="T12" fmla="*/ 1481853905 w 33"/>
                    <a:gd name="T13" fmla="*/ 1605345170 h 20"/>
                    <a:gd name="T14" fmla="*/ 1234878022 w 33"/>
                    <a:gd name="T15" fmla="*/ 1975802441 h 20"/>
                    <a:gd name="T16" fmla="*/ 740926952 w 33"/>
                    <a:gd name="T17" fmla="*/ 2147483647 h 20"/>
                    <a:gd name="T18" fmla="*/ 1358371346 w 33"/>
                    <a:gd name="T19" fmla="*/ 1605345170 h 20"/>
                    <a:gd name="T20" fmla="*/ 987902487 w 33"/>
                    <a:gd name="T21" fmla="*/ 1605345170 h 20"/>
                    <a:gd name="T22" fmla="*/ 0 w 33"/>
                    <a:gd name="T23" fmla="*/ 1605345170 h 20"/>
                    <a:gd name="T24" fmla="*/ 987902487 w 33"/>
                    <a:gd name="T25" fmla="*/ 1481852004 h 20"/>
                    <a:gd name="T26" fmla="*/ 1234878022 w 33"/>
                    <a:gd name="T27" fmla="*/ 1605345170 h 20"/>
                    <a:gd name="T28" fmla="*/ 740926952 w 33"/>
                    <a:gd name="T29" fmla="*/ 740926002 h 20"/>
                    <a:gd name="T30" fmla="*/ 1234878022 w 33"/>
                    <a:gd name="T31" fmla="*/ 1111394386 h 20"/>
                    <a:gd name="T32" fmla="*/ 1481853905 w 33"/>
                    <a:gd name="T33" fmla="*/ 1605345170 h 20"/>
                    <a:gd name="T34" fmla="*/ 2147483647 w 33"/>
                    <a:gd name="T35" fmla="*/ 1234876439 h 20"/>
                    <a:gd name="T36" fmla="*/ 2147483647 w 33"/>
                    <a:gd name="T37" fmla="*/ 1111394386 h 20"/>
                    <a:gd name="T38" fmla="*/ 1975804975 w 33"/>
                    <a:gd name="T39" fmla="*/ 864419168 h 20"/>
                    <a:gd name="T40" fmla="*/ 1852322764 w 33"/>
                    <a:gd name="T41" fmla="*/ 370468557 h 20"/>
                    <a:gd name="T42" fmla="*/ 2147483647 w 33"/>
                    <a:gd name="T43" fmla="*/ 617443776 h 20"/>
                    <a:gd name="T44" fmla="*/ 2147483647 w 33"/>
                    <a:gd name="T45" fmla="*/ 1111394386 h 20"/>
                    <a:gd name="T46" fmla="*/ 2147483647 w 33"/>
                    <a:gd name="T47" fmla="*/ 1111394386 h 20"/>
                    <a:gd name="T48" fmla="*/ 2147483647 w 33"/>
                    <a:gd name="T49" fmla="*/ 493950610 h 20"/>
                    <a:gd name="T50" fmla="*/ 2147483647 w 33"/>
                    <a:gd name="T51" fmla="*/ 0 h 20"/>
                    <a:gd name="T52" fmla="*/ 2147483647 w 33"/>
                    <a:gd name="T53" fmla="*/ 493950610 h 20"/>
                    <a:gd name="T54" fmla="*/ 2147483647 w 33"/>
                    <a:gd name="T55" fmla="*/ 1111394386 h 20"/>
                    <a:gd name="T56" fmla="*/ 2147483647 w 33"/>
                    <a:gd name="T57" fmla="*/ 1358369604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33"/>
                    <a:gd name="T88" fmla="*/ 0 h 20"/>
                    <a:gd name="T89" fmla="*/ 33 w 33"/>
                    <a:gd name="T90" fmla="*/ 20 h 20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33" h="20">
                      <a:moveTo>
                        <a:pt x="33" y="11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28" y="7"/>
                        <a:pt x="23" y="11"/>
                      </a:cubicBezTo>
                      <a:cubicBezTo>
                        <a:pt x="23" y="12"/>
                        <a:pt x="23" y="15"/>
                        <a:pt x="18" y="15"/>
                      </a:cubicBezTo>
                      <a:cubicBezTo>
                        <a:pt x="19" y="15"/>
                        <a:pt x="19" y="12"/>
                        <a:pt x="22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3" y="10"/>
                        <a:pt x="14" y="15"/>
                        <a:pt x="12" y="13"/>
                      </a:cubicBezTo>
                      <a:cubicBezTo>
                        <a:pt x="11" y="14"/>
                        <a:pt x="11" y="15"/>
                        <a:pt x="10" y="16"/>
                      </a:cubicBezTo>
                      <a:cubicBezTo>
                        <a:pt x="8" y="17"/>
                        <a:pt x="6" y="18"/>
                        <a:pt x="6" y="20"/>
                      </a:cubicBezTo>
                      <a:cubicBezTo>
                        <a:pt x="5" y="19"/>
                        <a:pt x="5" y="14"/>
                        <a:pt x="11" y="13"/>
                      </a:cubicBezTo>
                      <a:cubicBezTo>
                        <a:pt x="10" y="13"/>
                        <a:pt x="8" y="13"/>
                        <a:pt x="8" y="13"/>
                      </a:cubicBezTo>
                      <a:cubicBezTo>
                        <a:pt x="8" y="13"/>
                        <a:pt x="4" y="16"/>
                        <a:pt x="0" y="13"/>
                      </a:cubicBezTo>
                      <a:cubicBezTo>
                        <a:pt x="1" y="12"/>
                        <a:pt x="4" y="9"/>
                        <a:pt x="8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5" y="11"/>
                        <a:pt x="6" y="6"/>
                      </a:cubicBezTo>
                      <a:cubicBezTo>
                        <a:pt x="7" y="7"/>
                        <a:pt x="10" y="7"/>
                        <a:pt x="10" y="9"/>
                      </a:cubicBezTo>
                      <a:cubicBezTo>
                        <a:pt x="11" y="11"/>
                        <a:pt x="10" y="12"/>
                        <a:pt x="12" y="13"/>
                      </a:cubicBezTo>
                      <a:cubicBezTo>
                        <a:pt x="14" y="14"/>
                        <a:pt x="22" y="10"/>
                        <a:pt x="22" y="10"/>
                      </a:cubicBezTo>
                      <a:cubicBezTo>
                        <a:pt x="22" y="10"/>
                        <a:pt x="21" y="9"/>
                        <a:pt x="20" y="9"/>
                      </a:cubicBezTo>
                      <a:cubicBezTo>
                        <a:pt x="19" y="9"/>
                        <a:pt x="17" y="8"/>
                        <a:pt x="16" y="7"/>
                      </a:cubicBezTo>
                      <a:cubicBezTo>
                        <a:pt x="14" y="5"/>
                        <a:pt x="15" y="3"/>
                        <a:pt x="15" y="3"/>
                      </a:cubicBezTo>
                      <a:cubicBezTo>
                        <a:pt x="15" y="3"/>
                        <a:pt x="16" y="3"/>
                        <a:pt x="19" y="5"/>
                      </a:cubicBezTo>
                      <a:cubicBezTo>
                        <a:pt x="22" y="7"/>
                        <a:pt x="19" y="8"/>
                        <a:pt x="23" y="9"/>
                      </a:cubicBezTo>
                      <a:cubicBezTo>
                        <a:pt x="25" y="9"/>
                        <a:pt x="28" y="8"/>
                        <a:pt x="28" y="9"/>
                      </a:cubicBezTo>
                      <a:cubicBezTo>
                        <a:pt x="27" y="8"/>
                        <a:pt x="24" y="6"/>
                        <a:pt x="25" y="4"/>
                      </a:cubicBezTo>
                      <a:cubicBezTo>
                        <a:pt x="25" y="1"/>
                        <a:pt x="26" y="1"/>
                        <a:pt x="26" y="0"/>
                      </a:cubicBezTo>
                      <a:cubicBezTo>
                        <a:pt x="27" y="0"/>
                        <a:pt x="29" y="2"/>
                        <a:pt x="28" y="4"/>
                      </a:cubicBezTo>
                      <a:cubicBezTo>
                        <a:pt x="28" y="6"/>
                        <a:pt x="28" y="8"/>
                        <a:pt x="29" y="9"/>
                      </a:cubicBezTo>
                      <a:cubicBezTo>
                        <a:pt x="31" y="10"/>
                        <a:pt x="33" y="11"/>
                        <a:pt x="33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/>
                </a:p>
              </p:txBody>
            </p:sp>
            <p:sp>
              <p:nvSpPr>
                <p:cNvPr id="83" name="Freeform 1335">
                  <a:extLst>
                    <a:ext uri="{FF2B5EF4-FFF2-40B4-BE49-F238E27FC236}">
                      <a16:creationId xmlns:a16="http://schemas.microsoft.com/office/drawing/2014/main" id="{78F2556D-541F-449A-A3CC-07B5EF3248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725" y="177800"/>
                  <a:ext cx="365125" cy="222250"/>
                </a:xfrm>
                <a:custGeom>
                  <a:avLst/>
                  <a:gdLst>
                    <a:gd name="T0" fmla="*/ 0 w 33"/>
                    <a:gd name="T1" fmla="*/ 1358369604 h 20"/>
                    <a:gd name="T2" fmla="*/ 0 w 33"/>
                    <a:gd name="T3" fmla="*/ 1481852004 h 20"/>
                    <a:gd name="T4" fmla="*/ 1346624981 w 33"/>
                    <a:gd name="T5" fmla="*/ 1358369604 h 20"/>
                    <a:gd name="T6" fmla="*/ 1836313047 w 33"/>
                    <a:gd name="T7" fmla="*/ 1852320388 h 20"/>
                    <a:gd name="T8" fmla="*/ 1346624981 w 33"/>
                    <a:gd name="T9" fmla="*/ 1358369604 h 20"/>
                    <a:gd name="T10" fmla="*/ 1224208583 w 33"/>
                    <a:gd name="T11" fmla="*/ 1234876439 h 20"/>
                    <a:gd name="T12" fmla="*/ 2147483647 w 33"/>
                    <a:gd name="T13" fmla="*/ 1605345170 h 20"/>
                    <a:gd name="T14" fmla="*/ 2147483647 w 33"/>
                    <a:gd name="T15" fmla="*/ 1975802441 h 20"/>
                    <a:gd name="T16" fmla="*/ 2147483647 w 33"/>
                    <a:gd name="T17" fmla="*/ 2147483647 h 20"/>
                    <a:gd name="T18" fmla="*/ 2147483647 w 33"/>
                    <a:gd name="T19" fmla="*/ 1605345170 h 20"/>
                    <a:gd name="T20" fmla="*/ 2147483647 w 33"/>
                    <a:gd name="T21" fmla="*/ 1605345170 h 20"/>
                    <a:gd name="T22" fmla="*/ 2147483647 w 33"/>
                    <a:gd name="T23" fmla="*/ 1605345170 h 20"/>
                    <a:gd name="T24" fmla="*/ 2147483647 w 33"/>
                    <a:gd name="T25" fmla="*/ 1481852004 h 20"/>
                    <a:gd name="T26" fmla="*/ 2147483647 w 33"/>
                    <a:gd name="T27" fmla="*/ 1605345170 h 20"/>
                    <a:gd name="T28" fmla="*/ 2147483647 w 33"/>
                    <a:gd name="T29" fmla="*/ 740926002 h 20"/>
                    <a:gd name="T30" fmla="*/ 2147483647 w 33"/>
                    <a:gd name="T31" fmla="*/ 1111394386 h 20"/>
                    <a:gd name="T32" fmla="*/ 2147483647 w 33"/>
                    <a:gd name="T33" fmla="*/ 1605345170 h 20"/>
                    <a:gd name="T34" fmla="*/ 1346624981 w 33"/>
                    <a:gd name="T35" fmla="*/ 1234876439 h 20"/>
                    <a:gd name="T36" fmla="*/ 1591469187 w 33"/>
                    <a:gd name="T37" fmla="*/ 1111394386 h 20"/>
                    <a:gd name="T38" fmla="*/ 2147483647 w 33"/>
                    <a:gd name="T39" fmla="*/ 864419168 h 20"/>
                    <a:gd name="T40" fmla="*/ 2147483647 w 33"/>
                    <a:gd name="T41" fmla="*/ 370468557 h 20"/>
                    <a:gd name="T42" fmla="*/ 1713896649 w 33"/>
                    <a:gd name="T43" fmla="*/ 617443776 h 20"/>
                    <a:gd name="T44" fmla="*/ 1346624981 w 33"/>
                    <a:gd name="T45" fmla="*/ 1111394386 h 20"/>
                    <a:gd name="T46" fmla="*/ 612104291 w 33"/>
                    <a:gd name="T47" fmla="*/ 1111394386 h 20"/>
                    <a:gd name="T48" fmla="*/ 1101792185 w 33"/>
                    <a:gd name="T49" fmla="*/ 493950610 h 20"/>
                    <a:gd name="T50" fmla="*/ 979364722 w 33"/>
                    <a:gd name="T51" fmla="*/ 0 h 20"/>
                    <a:gd name="T52" fmla="*/ 612104291 w 33"/>
                    <a:gd name="T53" fmla="*/ 493950610 h 20"/>
                    <a:gd name="T54" fmla="*/ 489687893 w 33"/>
                    <a:gd name="T55" fmla="*/ 1111394386 h 20"/>
                    <a:gd name="T56" fmla="*/ 0 w 33"/>
                    <a:gd name="T57" fmla="*/ 1358369604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33"/>
                    <a:gd name="T88" fmla="*/ 0 h 20"/>
                    <a:gd name="T89" fmla="*/ 33 w 33"/>
                    <a:gd name="T90" fmla="*/ 20 h 20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33" h="20">
                      <a:moveTo>
                        <a:pt x="0" y="11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5" y="7"/>
                        <a:pt x="11" y="11"/>
                      </a:cubicBezTo>
                      <a:cubicBezTo>
                        <a:pt x="10" y="12"/>
                        <a:pt x="10" y="15"/>
                        <a:pt x="15" y="15"/>
                      </a:cubicBezTo>
                      <a:cubicBezTo>
                        <a:pt x="15" y="15"/>
                        <a:pt x="15" y="12"/>
                        <a:pt x="11" y="11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20" y="15"/>
                        <a:pt x="22" y="13"/>
                      </a:cubicBezTo>
                      <a:cubicBezTo>
                        <a:pt x="22" y="14"/>
                        <a:pt x="22" y="15"/>
                        <a:pt x="24" y="16"/>
                      </a:cubicBezTo>
                      <a:cubicBezTo>
                        <a:pt x="25" y="17"/>
                        <a:pt x="27" y="18"/>
                        <a:pt x="27" y="20"/>
                      </a:cubicBezTo>
                      <a:cubicBezTo>
                        <a:pt x="28" y="19"/>
                        <a:pt x="29" y="14"/>
                        <a:pt x="22" y="13"/>
                      </a:cubicBezTo>
                      <a:cubicBezTo>
                        <a:pt x="23" y="13"/>
                        <a:pt x="26" y="13"/>
                        <a:pt x="26" y="13"/>
                      </a:cubicBezTo>
                      <a:cubicBezTo>
                        <a:pt x="26" y="13"/>
                        <a:pt x="29" y="16"/>
                        <a:pt x="33" y="13"/>
                      </a:cubicBezTo>
                      <a:cubicBezTo>
                        <a:pt x="32" y="12"/>
                        <a:pt x="29" y="9"/>
                        <a:pt x="26" y="12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8" y="11"/>
                        <a:pt x="27" y="6"/>
                      </a:cubicBezTo>
                      <a:cubicBezTo>
                        <a:pt x="26" y="7"/>
                        <a:pt x="23" y="7"/>
                        <a:pt x="23" y="9"/>
                      </a:cubicBezTo>
                      <a:cubicBezTo>
                        <a:pt x="22" y="11"/>
                        <a:pt x="23" y="12"/>
                        <a:pt x="21" y="13"/>
                      </a:cubicBezTo>
                      <a:cubicBezTo>
                        <a:pt x="19" y="14"/>
                        <a:pt x="11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ubicBezTo>
                        <a:pt x="14" y="9"/>
                        <a:pt x="16" y="8"/>
                        <a:pt x="18" y="7"/>
                      </a:cubicBezTo>
                      <a:cubicBezTo>
                        <a:pt x="19" y="5"/>
                        <a:pt x="19" y="3"/>
                        <a:pt x="19" y="3"/>
                      </a:cubicBezTo>
                      <a:cubicBezTo>
                        <a:pt x="19" y="3"/>
                        <a:pt x="17" y="3"/>
                        <a:pt x="14" y="5"/>
                      </a:cubicBezTo>
                      <a:cubicBezTo>
                        <a:pt x="12" y="7"/>
                        <a:pt x="14" y="8"/>
                        <a:pt x="11" y="9"/>
                      </a:cubicBezTo>
                      <a:cubicBezTo>
                        <a:pt x="8" y="9"/>
                        <a:pt x="6" y="8"/>
                        <a:pt x="5" y="9"/>
                      </a:cubicBezTo>
                      <a:cubicBezTo>
                        <a:pt x="6" y="8"/>
                        <a:pt x="9" y="6"/>
                        <a:pt x="9" y="4"/>
                      </a:cubicBezTo>
                      <a:cubicBezTo>
                        <a:pt x="8" y="1"/>
                        <a:pt x="7" y="1"/>
                        <a:pt x="8" y="0"/>
                      </a:cubicBezTo>
                      <a:cubicBezTo>
                        <a:pt x="7" y="0"/>
                        <a:pt x="5" y="2"/>
                        <a:pt x="5" y="4"/>
                      </a:cubicBezTo>
                      <a:cubicBezTo>
                        <a:pt x="5" y="6"/>
                        <a:pt x="5" y="8"/>
                        <a:pt x="4" y="9"/>
                      </a:cubicBezTo>
                      <a:cubicBezTo>
                        <a:pt x="2" y="10"/>
                        <a:pt x="0" y="11"/>
                        <a:pt x="0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/>
                </a:p>
              </p:txBody>
            </p:sp>
            <p:sp>
              <p:nvSpPr>
                <p:cNvPr id="84" name="Freeform 1336">
                  <a:extLst>
                    <a:ext uri="{FF2B5EF4-FFF2-40B4-BE49-F238E27FC236}">
                      <a16:creationId xmlns:a16="http://schemas.microsoft.com/office/drawing/2014/main" id="{107E8978-D070-4FAA-8D69-1CE10CEDF6AC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565150" y="0"/>
                  <a:ext cx="242888" cy="255588"/>
                </a:xfrm>
                <a:custGeom>
                  <a:avLst/>
                  <a:gdLst>
                    <a:gd name="T0" fmla="*/ 1584568331 w 22"/>
                    <a:gd name="T1" fmla="*/ 1605348390 h 23"/>
                    <a:gd name="T2" fmla="*/ 2072121661 w 22"/>
                    <a:gd name="T3" fmla="*/ 2099299817 h 23"/>
                    <a:gd name="T4" fmla="*/ 2072121661 w 22"/>
                    <a:gd name="T5" fmla="*/ 1852324104 h 23"/>
                    <a:gd name="T6" fmla="*/ 2147483647 w 22"/>
                    <a:gd name="T7" fmla="*/ 1728830691 h 23"/>
                    <a:gd name="T8" fmla="*/ 2147483647 w 22"/>
                    <a:gd name="T9" fmla="*/ 1852324104 h 23"/>
                    <a:gd name="T10" fmla="*/ 2147483647 w 22"/>
                    <a:gd name="T11" fmla="*/ 1358372329 h 23"/>
                    <a:gd name="T12" fmla="*/ 2147483647 w 22"/>
                    <a:gd name="T13" fmla="*/ 1234878916 h 23"/>
                    <a:gd name="T14" fmla="*/ 1584568331 w 22"/>
                    <a:gd name="T15" fmla="*/ 1358372329 h 23"/>
                    <a:gd name="T16" fmla="*/ 1584568331 w 22"/>
                    <a:gd name="T17" fmla="*/ 370469300 h 23"/>
                    <a:gd name="T18" fmla="*/ 1462671719 w 22"/>
                    <a:gd name="T19" fmla="*/ 617445014 h 23"/>
                    <a:gd name="T20" fmla="*/ 731335859 w 22"/>
                    <a:gd name="T21" fmla="*/ 0 h 23"/>
                    <a:gd name="T22" fmla="*/ 853232472 w 22"/>
                    <a:gd name="T23" fmla="*/ 370469300 h 23"/>
                    <a:gd name="T24" fmla="*/ 975118044 w 22"/>
                    <a:gd name="T25" fmla="*/ 740927488 h 23"/>
                    <a:gd name="T26" fmla="*/ 731335859 w 22"/>
                    <a:gd name="T27" fmla="*/ 740927488 h 23"/>
                    <a:gd name="T28" fmla="*/ 1097003617 w 22"/>
                    <a:gd name="T29" fmla="*/ 1111396615 h 23"/>
                    <a:gd name="T30" fmla="*/ 1462671719 w 22"/>
                    <a:gd name="T31" fmla="*/ 1605348390 h 23"/>
                    <a:gd name="T32" fmla="*/ 1097003617 w 22"/>
                    <a:gd name="T33" fmla="*/ 1358372329 h 23"/>
                    <a:gd name="T34" fmla="*/ 731335859 w 22"/>
                    <a:gd name="T35" fmla="*/ 1111396615 h 23"/>
                    <a:gd name="T36" fmla="*/ 853232472 w 22"/>
                    <a:gd name="T37" fmla="*/ 1234878916 h 23"/>
                    <a:gd name="T38" fmla="*/ 0 w 22"/>
                    <a:gd name="T39" fmla="*/ 1481854977 h 23"/>
                    <a:gd name="T40" fmla="*/ 609450115 w 22"/>
                    <a:gd name="T41" fmla="*/ 1728830691 h 23"/>
                    <a:gd name="T42" fmla="*/ 609450115 w 22"/>
                    <a:gd name="T43" fmla="*/ 2099299817 h 23"/>
                    <a:gd name="T44" fmla="*/ 853232472 w 22"/>
                    <a:gd name="T45" fmla="*/ 1975806404 h 23"/>
                    <a:gd name="T46" fmla="*/ 1218900229 w 22"/>
                    <a:gd name="T47" fmla="*/ 1605348390 h 23"/>
                    <a:gd name="T48" fmla="*/ 1462671719 w 22"/>
                    <a:gd name="T49" fmla="*/ 1605348390 h 23"/>
                    <a:gd name="T50" fmla="*/ 1218900229 w 22"/>
                    <a:gd name="T51" fmla="*/ 2147483647 h 23"/>
                    <a:gd name="T52" fmla="*/ 1584568331 w 22"/>
                    <a:gd name="T53" fmla="*/ 2147483647 h 23"/>
                    <a:gd name="T54" fmla="*/ 1584568331 w 22"/>
                    <a:gd name="T55" fmla="*/ 1605348390 h 23"/>
                    <a:gd name="T56" fmla="*/ 1218900229 w 22"/>
                    <a:gd name="T57" fmla="*/ 617445014 h 23"/>
                    <a:gd name="T58" fmla="*/ 1462671719 w 22"/>
                    <a:gd name="T59" fmla="*/ 1358372329 h 23"/>
                    <a:gd name="T60" fmla="*/ 1218900229 w 22"/>
                    <a:gd name="T61" fmla="*/ 617445014 h 23"/>
                    <a:gd name="T62" fmla="*/ 1584568331 w 22"/>
                    <a:gd name="T63" fmla="*/ 1481854977 h 23"/>
                    <a:gd name="T64" fmla="*/ 2147483647 w 22"/>
                    <a:gd name="T65" fmla="*/ 1605348390 h 23"/>
                    <a:gd name="T66" fmla="*/ 1584568331 w 22"/>
                    <a:gd name="T67" fmla="*/ 1481854977 h 23"/>
                    <a:gd name="T68" fmla="*/ 1097003617 w 22"/>
                    <a:gd name="T69" fmla="*/ 1605348390 h 23"/>
                    <a:gd name="T70" fmla="*/ 365667930 w 22"/>
                    <a:gd name="T71" fmla="*/ 1358372329 h 23"/>
                    <a:gd name="T72" fmla="*/ 1097003617 w 22"/>
                    <a:gd name="T73" fmla="*/ 1605348390 h 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2"/>
                    <a:gd name="T112" fmla="*/ 0 h 23"/>
                    <a:gd name="T113" fmla="*/ 22 w 22"/>
                    <a:gd name="T114" fmla="*/ 23 h 2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2" h="23">
                      <a:moveTo>
                        <a:pt x="13" y="13"/>
                      </a:moveTo>
                      <a:cubicBezTo>
                        <a:pt x="12" y="16"/>
                        <a:pt x="17" y="16"/>
                        <a:pt x="17" y="17"/>
                      </a:cubicBezTo>
                      <a:cubicBezTo>
                        <a:pt x="18" y="16"/>
                        <a:pt x="17" y="15"/>
                        <a:pt x="17" y="15"/>
                      </a:cubicBezTo>
                      <a:cubicBezTo>
                        <a:pt x="17" y="15"/>
                        <a:pt x="18" y="15"/>
                        <a:pt x="19" y="14"/>
                      </a:cubicBezTo>
                      <a:cubicBezTo>
                        <a:pt x="20" y="14"/>
                        <a:pt x="21" y="14"/>
                        <a:pt x="22" y="15"/>
                      </a:cubicBezTo>
                      <a:cubicBezTo>
                        <a:pt x="22" y="12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6" y="8"/>
                        <a:pt x="13" y="11"/>
                      </a:cubicBezTo>
                      <a:cubicBezTo>
                        <a:pt x="15" y="8"/>
                        <a:pt x="13" y="3"/>
                        <a:pt x="13" y="3"/>
                      </a:cubicBezTo>
                      <a:cubicBezTo>
                        <a:pt x="13" y="3"/>
                        <a:pt x="13" y="4"/>
                        <a:pt x="12" y="5"/>
                      </a:cubicBezTo>
                      <a:cubicBezTo>
                        <a:pt x="12" y="2"/>
                        <a:pt x="7" y="0"/>
                        <a:pt x="6" y="0"/>
                      </a:cubicBezTo>
                      <a:cubicBezTo>
                        <a:pt x="7" y="0"/>
                        <a:pt x="7" y="2"/>
                        <a:pt x="7" y="3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6"/>
                        <a:pt x="7" y="6"/>
                        <a:pt x="6" y="6"/>
                      </a:cubicBezTo>
                      <a:cubicBezTo>
                        <a:pt x="7" y="7"/>
                        <a:pt x="8" y="9"/>
                        <a:pt x="9" y="9"/>
                      </a:cubicBezTo>
                      <a:cubicBezTo>
                        <a:pt x="11" y="10"/>
                        <a:pt x="10" y="12"/>
                        <a:pt x="12" y="13"/>
                      </a:cubicBezTo>
                      <a:cubicBezTo>
                        <a:pt x="11" y="13"/>
                        <a:pt x="9" y="13"/>
                        <a:pt x="9" y="11"/>
                      </a:cubicBezTo>
                      <a:cubicBezTo>
                        <a:pt x="8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7" y="10"/>
                      </a:cubicBezTo>
                      <a:cubicBezTo>
                        <a:pt x="4" y="8"/>
                        <a:pt x="0" y="11"/>
                        <a:pt x="0" y="12"/>
                      </a:cubicBezTo>
                      <a:cubicBezTo>
                        <a:pt x="1" y="11"/>
                        <a:pt x="3" y="14"/>
                        <a:pt x="5" y="14"/>
                      </a:cubicBezTo>
                      <a:cubicBezTo>
                        <a:pt x="4" y="15"/>
                        <a:pt x="4" y="16"/>
                        <a:pt x="5" y="17"/>
                      </a:cubicBezTo>
                      <a:cubicBezTo>
                        <a:pt x="5" y="15"/>
                        <a:pt x="6" y="15"/>
                        <a:pt x="7" y="16"/>
                      </a:cubicBezTo>
                      <a:cubicBezTo>
                        <a:pt x="9" y="16"/>
                        <a:pt x="10" y="14"/>
                        <a:pt x="10" y="13"/>
                      </a:cubicBezTo>
                      <a:cubicBezTo>
                        <a:pt x="10" y="13"/>
                        <a:pt x="12" y="13"/>
                        <a:pt x="12" y="13"/>
                      </a:cubicBezTo>
                      <a:cubicBezTo>
                        <a:pt x="12" y="13"/>
                        <a:pt x="10" y="15"/>
                        <a:pt x="10" y="18"/>
                      </a:cubicBezTo>
                      <a:cubicBezTo>
                        <a:pt x="9" y="22"/>
                        <a:pt x="13" y="23"/>
                        <a:pt x="13" y="23"/>
                      </a:cubicBezTo>
                      <a:cubicBezTo>
                        <a:pt x="7" y="20"/>
                        <a:pt x="12" y="14"/>
                        <a:pt x="13" y="13"/>
                      </a:cubicBezTo>
                      <a:close/>
                      <a:moveTo>
                        <a:pt x="10" y="5"/>
                      </a:moveTo>
                      <a:cubicBezTo>
                        <a:pt x="11" y="4"/>
                        <a:pt x="12" y="7"/>
                        <a:pt x="12" y="11"/>
                      </a:cubicBezTo>
                      <a:cubicBezTo>
                        <a:pt x="12" y="11"/>
                        <a:pt x="9" y="5"/>
                        <a:pt x="10" y="5"/>
                      </a:cubicBezTo>
                      <a:close/>
                      <a:moveTo>
                        <a:pt x="13" y="12"/>
                      </a:moveTo>
                      <a:cubicBezTo>
                        <a:pt x="13" y="12"/>
                        <a:pt x="18" y="11"/>
                        <a:pt x="19" y="13"/>
                      </a:cubicBezTo>
                      <a:cubicBezTo>
                        <a:pt x="19" y="14"/>
                        <a:pt x="13" y="12"/>
                        <a:pt x="13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3" y="13"/>
                        <a:pt x="3" y="11"/>
                      </a:cubicBezTo>
                      <a:cubicBezTo>
                        <a:pt x="4" y="10"/>
                        <a:pt x="9" y="13"/>
                        <a:pt x="9" y="13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/>
                </a:p>
              </p:txBody>
            </p:sp>
          </p:grpSp>
          <p:cxnSp>
            <p:nvCxnSpPr>
              <p:cNvPr id="79" name="直接连接符 15">
                <a:extLst>
                  <a:ext uri="{FF2B5EF4-FFF2-40B4-BE49-F238E27FC236}">
                    <a16:creationId xmlns:a16="http://schemas.microsoft.com/office/drawing/2014/main" id="{C643DF9B-C0BE-4540-AA45-36C7EEBE4AE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638" y="319"/>
                <a:ext cx="1880562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76" name="文本框 50">
              <a:extLst>
                <a:ext uri="{FF2B5EF4-FFF2-40B4-BE49-F238E27FC236}">
                  <a16:creationId xmlns:a16="http://schemas.microsoft.com/office/drawing/2014/main" id="{3D364556-323F-4C5E-A80D-1E079B9FB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251" y="2052298"/>
              <a:ext cx="110799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zh-CN" altLang="en-US" sz="2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圣西门</a:t>
              </a:r>
            </a:p>
          </p:txBody>
        </p:sp>
        <p:grpSp>
          <p:nvGrpSpPr>
            <p:cNvPr id="86" name="组合 52">
              <a:extLst>
                <a:ext uri="{FF2B5EF4-FFF2-40B4-BE49-F238E27FC236}">
                  <a16:creationId xmlns:a16="http://schemas.microsoft.com/office/drawing/2014/main" id="{916D3FC2-FE26-4F75-B022-C5EEB1CD9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6881" y="2489920"/>
              <a:ext cx="1409925" cy="212849"/>
              <a:chOff x="0" y="0"/>
              <a:chExt cx="1879536" cy="28387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9" name="组合 53">
                <a:extLst>
                  <a:ext uri="{FF2B5EF4-FFF2-40B4-BE49-F238E27FC236}">
                    <a16:creationId xmlns:a16="http://schemas.microsoft.com/office/drawing/2014/main" id="{1552E858-BEF1-47D3-B47E-B1C2861D3A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98290" y="30738"/>
                <a:ext cx="882956" cy="253134"/>
                <a:chOff x="0" y="0"/>
                <a:chExt cx="1395412" cy="400050"/>
              </a:xfrm>
            </p:grpSpPr>
            <p:sp>
              <p:nvSpPr>
                <p:cNvPr id="91" name="Freeform 1332">
                  <a:extLst>
                    <a:ext uri="{FF2B5EF4-FFF2-40B4-BE49-F238E27FC236}">
                      <a16:creationId xmlns:a16="http://schemas.microsoft.com/office/drawing/2014/main" id="{0D613651-8056-4CE7-BF27-1909B4432020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919162" y="22225"/>
                  <a:ext cx="476250" cy="355600"/>
                </a:xfrm>
                <a:custGeom>
                  <a:avLst/>
                  <a:gdLst>
                    <a:gd name="T0" fmla="*/ 0 w 43"/>
                    <a:gd name="T1" fmla="*/ 2147483647 h 32"/>
                    <a:gd name="T2" fmla="*/ 1349349024 w 43"/>
                    <a:gd name="T3" fmla="*/ 1481851863 h 32"/>
                    <a:gd name="T4" fmla="*/ 1962692699 w 43"/>
                    <a:gd name="T5" fmla="*/ 2147483647 h 32"/>
                    <a:gd name="T6" fmla="*/ 2147483647 w 43"/>
                    <a:gd name="T7" fmla="*/ 2147483647 h 32"/>
                    <a:gd name="T8" fmla="*/ 1962692699 w 43"/>
                    <a:gd name="T9" fmla="*/ 2147483647 h 32"/>
                    <a:gd name="T10" fmla="*/ 2147483647 w 43"/>
                    <a:gd name="T11" fmla="*/ 2147483647 h 32"/>
                    <a:gd name="T12" fmla="*/ 1962692699 w 43"/>
                    <a:gd name="T13" fmla="*/ 2147483647 h 32"/>
                    <a:gd name="T14" fmla="*/ 2147483647 w 43"/>
                    <a:gd name="T15" fmla="*/ 2147483647 h 32"/>
                    <a:gd name="T16" fmla="*/ 2147483647 w 43"/>
                    <a:gd name="T17" fmla="*/ 1605345017 h 32"/>
                    <a:gd name="T18" fmla="*/ 2147483647 w 43"/>
                    <a:gd name="T19" fmla="*/ 2147483647 h 32"/>
                    <a:gd name="T20" fmla="*/ 2147483647 w 43"/>
                    <a:gd name="T21" fmla="*/ 1852320211 h 32"/>
                    <a:gd name="T22" fmla="*/ 736005695 w 43"/>
                    <a:gd name="T23" fmla="*/ 1728827058 h 32"/>
                    <a:gd name="T24" fmla="*/ 2147483647 w 43"/>
                    <a:gd name="T25" fmla="*/ 1234876321 h 32"/>
                    <a:gd name="T26" fmla="*/ 2147483647 w 43"/>
                    <a:gd name="T27" fmla="*/ 2147483647 h 32"/>
                    <a:gd name="T28" fmla="*/ 2147483647 w 43"/>
                    <a:gd name="T29" fmla="*/ 2147483647 h 32"/>
                    <a:gd name="T30" fmla="*/ 2147483647 w 43"/>
                    <a:gd name="T31" fmla="*/ 2147483647 h 32"/>
                    <a:gd name="T32" fmla="*/ 2147483647 w 43"/>
                    <a:gd name="T33" fmla="*/ 1975802252 h 32"/>
                    <a:gd name="T34" fmla="*/ 2147483647 w 43"/>
                    <a:gd name="T35" fmla="*/ 1605345017 h 32"/>
                    <a:gd name="T36" fmla="*/ 2147483647 w 43"/>
                    <a:gd name="T37" fmla="*/ 1852320211 h 32"/>
                    <a:gd name="T38" fmla="*/ 2147483647 w 43"/>
                    <a:gd name="T39" fmla="*/ 2147483647 h 32"/>
                    <a:gd name="T40" fmla="*/ 2147483647 w 43"/>
                    <a:gd name="T41" fmla="*/ 2147483647 h 32"/>
                    <a:gd name="T42" fmla="*/ 2147483647 w 43"/>
                    <a:gd name="T43" fmla="*/ 2147483647 h 32"/>
                    <a:gd name="T44" fmla="*/ 2147483647 w 43"/>
                    <a:gd name="T45" fmla="*/ 2147483647 h 32"/>
                    <a:gd name="T46" fmla="*/ 2147483647 w 43"/>
                    <a:gd name="T47" fmla="*/ 2147483647 h 32"/>
                    <a:gd name="T48" fmla="*/ 2147483647 w 43"/>
                    <a:gd name="T49" fmla="*/ 2147483647 h 32"/>
                    <a:gd name="T50" fmla="*/ 2147483647 w 43"/>
                    <a:gd name="T51" fmla="*/ 2147483647 h 32"/>
                    <a:gd name="T52" fmla="*/ 2147483647 w 43"/>
                    <a:gd name="T53" fmla="*/ 2147483647 h 32"/>
                    <a:gd name="T54" fmla="*/ 2147483647 w 43"/>
                    <a:gd name="T55" fmla="*/ 2147483647 h 32"/>
                    <a:gd name="T56" fmla="*/ 2147483647 w 43"/>
                    <a:gd name="T57" fmla="*/ 1852320211 h 32"/>
                    <a:gd name="T58" fmla="*/ 2147483647 w 43"/>
                    <a:gd name="T59" fmla="*/ 1728827058 h 32"/>
                    <a:gd name="T60" fmla="*/ 2147483647 w 43"/>
                    <a:gd name="T61" fmla="*/ 1728827058 h 32"/>
                    <a:gd name="T62" fmla="*/ 2147483647 w 43"/>
                    <a:gd name="T63" fmla="*/ 1605345017 h 32"/>
                    <a:gd name="T64" fmla="*/ 2147483647 w 43"/>
                    <a:gd name="T65" fmla="*/ 1234876321 h 32"/>
                    <a:gd name="T66" fmla="*/ 2147483647 w 43"/>
                    <a:gd name="T67" fmla="*/ 1111394280 h 32"/>
                    <a:gd name="T68" fmla="*/ 2147483647 w 43"/>
                    <a:gd name="T69" fmla="*/ 1234876321 h 32"/>
                    <a:gd name="T70" fmla="*/ 2147483647 w 43"/>
                    <a:gd name="T71" fmla="*/ 1111394280 h 32"/>
                    <a:gd name="T72" fmla="*/ 2147483647 w 43"/>
                    <a:gd name="T73" fmla="*/ 864419085 h 32"/>
                    <a:gd name="T74" fmla="*/ 2147483647 w 43"/>
                    <a:gd name="T75" fmla="*/ 370468522 h 32"/>
                    <a:gd name="T76" fmla="*/ 2147483647 w 43"/>
                    <a:gd name="T77" fmla="*/ 246975282 h 32"/>
                    <a:gd name="T78" fmla="*/ 2147483647 w 43"/>
                    <a:gd name="T79" fmla="*/ 0 h 32"/>
                    <a:gd name="T80" fmla="*/ 2147483647 w 43"/>
                    <a:gd name="T81" fmla="*/ 370468522 h 32"/>
                    <a:gd name="T82" fmla="*/ 2147483647 w 43"/>
                    <a:gd name="T83" fmla="*/ 987901126 h 32"/>
                    <a:gd name="T84" fmla="*/ 1104013908 w 43"/>
                    <a:gd name="T85" fmla="*/ 1358369475 h 32"/>
                    <a:gd name="T86" fmla="*/ 0 w 43"/>
                    <a:gd name="T87" fmla="*/ 2147483647 h 32"/>
                    <a:gd name="T88" fmla="*/ 2147483647 w 43"/>
                    <a:gd name="T89" fmla="*/ 617443717 h 32"/>
                    <a:gd name="T90" fmla="*/ 2147483647 w 43"/>
                    <a:gd name="T91" fmla="*/ 987901126 h 32"/>
                    <a:gd name="T92" fmla="*/ 2147483647 w 43"/>
                    <a:gd name="T93" fmla="*/ 617443717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43"/>
                    <a:gd name="T142" fmla="*/ 0 h 32"/>
                    <a:gd name="T143" fmla="*/ 43 w 43"/>
                    <a:gd name="T144" fmla="*/ 32 h 32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43" h="32">
                      <a:moveTo>
                        <a:pt x="0" y="20"/>
                      </a:moveTo>
                      <a:cubicBezTo>
                        <a:pt x="0" y="20"/>
                        <a:pt x="6" y="13"/>
                        <a:pt x="11" y="12"/>
                      </a:cubicBezTo>
                      <a:cubicBezTo>
                        <a:pt x="24" y="11"/>
                        <a:pt x="16" y="21"/>
                        <a:pt x="16" y="22"/>
                      </a:cubicBezTo>
                      <a:cubicBezTo>
                        <a:pt x="17" y="22"/>
                        <a:pt x="19" y="22"/>
                        <a:pt x="19" y="20"/>
                      </a:cubicBezTo>
                      <a:cubicBezTo>
                        <a:pt x="20" y="24"/>
                        <a:pt x="15" y="25"/>
                        <a:pt x="16" y="27"/>
                      </a:cubicBezTo>
                      <a:cubicBezTo>
                        <a:pt x="17" y="26"/>
                        <a:pt x="19" y="26"/>
                        <a:pt x="20" y="25"/>
                      </a:cubicBezTo>
                      <a:cubicBezTo>
                        <a:pt x="20" y="28"/>
                        <a:pt x="15" y="29"/>
                        <a:pt x="16" y="32"/>
                      </a:cubicBezTo>
                      <a:cubicBezTo>
                        <a:pt x="17" y="29"/>
                        <a:pt x="20" y="31"/>
                        <a:pt x="23" y="29"/>
                      </a:cubicBezTo>
                      <a:cubicBezTo>
                        <a:pt x="33" y="23"/>
                        <a:pt x="23" y="13"/>
                        <a:pt x="22" y="13"/>
                      </a:cubicBezTo>
                      <a:cubicBezTo>
                        <a:pt x="29" y="19"/>
                        <a:pt x="23" y="24"/>
                        <a:pt x="23" y="24"/>
                      </a:cubicBezTo>
                      <a:cubicBezTo>
                        <a:pt x="23" y="24"/>
                        <a:pt x="25" y="20"/>
                        <a:pt x="22" y="15"/>
                      </a:cubicBezTo>
                      <a:cubicBezTo>
                        <a:pt x="19" y="10"/>
                        <a:pt x="10" y="11"/>
                        <a:pt x="6" y="14"/>
                      </a:cubicBezTo>
                      <a:cubicBezTo>
                        <a:pt x="9" y="9"/>
                        <a:pt x="21" y="10"/>
                        <a:pt x="22" y="10"/>
                      </a:cubicBezTo>
                      <a:cubicBezTo>
                        <a:pt x="30" y="10"/>
                        <a:pt x="34" y="19"/>
                        <a:pt x="34" y="20"/>
                      </a:cubicBezTo>
                      <a:cubicBezTo>
                        <a:pt x="34" y="22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3" y="23"/>
                      </a:cubicBezTo>
                      <a:cubicBezTo>
                        <a:pt x="33" y="21"/>
                        <a:pt x="33" y="18"/>
                        <a:pt x="32" y="16"/>
                      </a:cubicBezTo>
                      <a:cubicBezTo>
                        <a:pt x="31" y="14"/>
                        <a:pt x="28" y="13"/>
                        <a:pt x="28" y="13"/>
                      </a:cubicBezTo>
                      <a:cubicBezTo>
                        <a:pt x="28" y="13"/>
                        <a:pt x="30" y="14"/>
                        <a:pt x="30" y="15"/>
                      </a:cubicBezTo>
                      <a:cubicBezTo>
                        <a:pt x="26" y="21"/>
                        <a:pt x="28" y="25"/>
                        <a:pt x="30" y="25"/>
                      </a:cubicBezTo>
                      <a:cubicBezTo>
                        <a:pt x="32" y="26"/>
                        <a:pt x="33" y="27"/>
                        <a:pt x="33" y="28"/>
                      </a:cubicBezTo>
                      <a:cubicBezTo>
                        <a:pt x="34" y="28"/>
                        <a:pt x="33" y="25"/>
                        <a:pt x="33" y="25"/>
                      </a:cubicBezTo>
                      <a:cubicBezTo>
                        <a:pt x="33" y="25"/>
                        <a:pt x="34" y="24"/>
                        <a:pt x="35" y="27"/>
                      </a:cubicBezTo>
                      <a:cubicBezTo>
                        <a:pt x="37" y="30"/>
                        <a:pt x="41" y="31"/>
                        <a:pt x="42" y="30"/>
                      </a:cubicBezTo>
                      <a:cubicBezTo>
                        <a:pt x="41" y="30"/>
                        <a:pt x="38" y="28"/>
                        <a:pt x="38" y="26"/>
                      </a:cubicBezTo>
                      <a:cubicBezTo>
                        <a:pt x="39" y="23"/>
                        <a:pt x="38" y="22"/>
                        <a:pt x="38" y="21"/>
                      </a:cubicBezTo>
                      <a:cubicBezTo>
                        <a:pt x="39" y="21"/>
                        <a:pt x="42" y="21"/>
                        <a:pt x="42" y="22"/>
                      </a:cubicBezTo>
                      <a:cubicBezTo>
                        <a:pt x="43" y="21"/>
                        <a:pt x="41" y="18"/>
                        <a:pt x="40" y="18"/>
                      </a:cubicBezTo>
                      <a:cubicBezTo>
                        <a:pt x="41" y="18"/>
                        <a:pt x="43" y="16"/>
                        <a:pt x="42" y="15"/>
                      </a:cubicBezTo>
                      <a:cubicBezTo>
                        <a:pt x="41" y="17"/>
                        <a:pt x="40" y="14"/>
                        <a:pt x="39" y="14"/>
                      </a:cubicBezTo>
                      <a:cubicBezTo>
                        <a:pt x="37" y="13"/>
                        <a:pt x="35" y="13"/>
                        <a:pt x="34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28" y="11"/>
                        <a:pt x="24" y="10"/>
                        <a:pt x="24" y="10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7" y="11"/>
                        <a:pt x="29" y="10"/>
                      </a:cubicBezTo>
                      <a:cubicBezTo>
                        <a:pt x="31" y="10"/>
                        <a:pt x="35" y="7"/>
                        <a:pt x="36" y="9"/>
                      </a:cubicBezTo>
                      <a:cubicBezTo>
                        <a:pt x="36" y="8"/>
                        <a:pt x="35" y="7"/>
                        <a:pt x="34" y="7"/>
                      </a:cubicBezTo>
                      <a:cubicBezTo>
                        <a:pt x="36" y="3"/>
                        <a:pt x="39" y="2"/>
                        <a:pt x="40" y="3"/>
                      </a:cubicBezTo>
                      <a:cubicBezTo>
                        <a:pt x="39" y="0"/>
                        <a:pt x="34" y="2"/>
                        <a:pt x="31" y="2"/>
                      </a:cubicBezTo>
                      <a:cubicBezTo>
                        <a:pt x="32" y="1"/>
                        <a:pt x="30" y="0"/>
                        <a:pt x="30" y="0"/>
                      </a:cubicBezTo>
                      <a:cubicBezTo>
                        <a:pt x="30" y="0"/>
                        <a:pt x="30" y="2"/>
                        <a:pt x="27" y="3"/>
                      </a:cubicBezTo>
                      <a:cubicBezTo>
                        <a:pt x="25" y="4"/>
                        <a:pt x="24" y="7"/>
                        <a:pt x="25" y="8"/>
                      </a:cubicBezTo>
                      <a:cubicBezTo>
                        <a:pt x="21" y="10"/>
                        <a:pt x="14" y="9"/>
                        <a:pt x="9" y="11"/>
                      </a:cubicBezTo>
                      <a:cubicBezTo>
                        <a:pt x="5" y="13"/>
                        <a:pt x="0" y="20"/>
                        <a:pt x="0" y="20"/>
                      </a:cubicBezTo>
                      <a:close/>
                      <a:moveTo>
                        <a:pt x="33" y="5"/>
                      </a:moveTo>
                      <a:cubicBezTo>
                        <a:pt x="34" y="7"/>
                        <a:pt x="26" y="8"/>
                        <a:pt x="26" y="8"/>
                      </a:cubicBezTo>
                      <a:cubicBezTo>
                        <a:pt x="26" y="8"/>
                        <a:pt x="32" y="2"/>
                        <a:pt x="33" y="5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2" name="Freeform 1333">
                  <a:extLst>
                    <a:ext uri="{FF2B5EF4-FFF2-40B4-BE49-F238E27FC236}">
                      <a16:creationId xmlns:a16="http://schemas.microsoft.com/office/drawing/2014/main" id="{D4021EFB-DE84-4598-A57D-95D777A2F8F1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0" y="22225"/>
                  <a:ext cx="476250" cy="355600"/>
                </a:xfrm>
                <a:custGeom>
                  <a:avLst/>
                  <a:gdLst>
                    <a:gd name="T0" fmla="*/ 2147483647 w 43"/>
                    <a:gd name="T1" fmla="*/ 1358369475 h 32"/>
                    <a:gd name="T2" fmla="*/ 2147483647 w 43"/>
                    <a:gd name="T3" fmla="*/ 987901126 h 32"/>
                    <a:gd name="T4" fmla="*/ 1840030679 w 43"/>
                    <a:gd name="T5" fmla="*/ 370468522 h 32"/>
                    <a:gd name="T6" fmla="*/ 1594695562 w 43"/>
                    <a:gd name="T7" fmla="*/ 0 h 32"/>
                    <a:gd name="T8" fmla="*/ 1349349024 w 43"/>
                    <a:gd name="T9" fmla="*/ 246975282 h 32"/>
                    <a:gd name="T10" fmla="*/ 245335203 w 43"/>
                    <a:gd name="T11" fmla="*/ 370468522 h 32"/>
                    <a:gd name="T12" fmla="*/ 981351887 w 43"/>
                    <a:gd name="T13" fmla="*/ 864419085 h 32"/>
                    <a:gd name="T14" fmla="*/ 858678791 w 43"/>
                    <a:gd name="T15" fmla="*/ 1111394280 h 32"/>
                    <a:gd name="T16" fmla="*/ 1594695562 w 43"/>
                    <a:gd name="T17" fmla="*/ 1234876321 h 32"/>
                    <a:gd name="T18" fmla="*/ 2085365795 w 43"/>
                    <a:gd name="T19" fmla="*/ 1111394280 h 32"/>
                    <a:gd name="T20" fmla="*/ 2147483647 w 43"/>
                    <a:gd name="T21" fmla="*/ 1234876321 h 32"/>
                    <a:gd name="T22" fmla="*/ 1349349024 w 43"/>
                    <a:gd name="T23" fmla="*/ 1605345017 h 32"/>
                    <a:gd name="T24" fmla="*/ 1104013908 w 43"/>
                    <a:gd name="T25" fmla="*/ 1728827058 h 32"/>
                    <a:gd name="T26" fmla="*/ 490670406 w 43"/>
                    <a:gd name="T27" fmla="*/ 1728827058 h 32"/>
                    <a:gd name="T28" fmla="*/ 0 w 43"/>
                    <a:gd name="T29" fmla="*/ 1852320211 h 32"/>
                    <a:gd name="T30" fmla="*/ 368008385 w 43"/>
                    <a:gd name="T31" fmla="*/ 2147483647 h 32"/>
                    <a:gd name="T32" fmla="*/ 122673139 w 43"/>
                    <a:gd name="T33" fmla="*/ 2147483647 h 32"/>
                    <a:gd name="T34" fmla="*/ 613343502 w 43"/>
                    <a:gd name="T35" fmla="*/ 2147483647 h 32"/>
                    <a:gd name="T36" fmla="*/ 490670406 w 43"/>
                    <a:gd name="T37" fmla="*/ 2147483647 h 32"/>
                    <a:gd name="T38" fmla="*/ 0 w 43"/>
                    <a:gd name="T39" fmla="*/ 2147483647 h 32"/>
                    <a:gd name="T40" fmla="*/ 858678791 w 43"/>
                    <a:gd name="T41" fmla="*/ 2147483647 h 32"/>
                    <a:gd name="T42" fmla="*/ 1104013908 w 43"/>
                    <a:gd name="T43" fmla="*/ 2147483647 h 32"/>
                    <a:gd name="T44" fmla="*/ 1104013908 w 43"/>
                    <a:gd name="T45" fmla="*/ 2147483647 h 32"/>
                    <a:gd name="T46" fmla="*/ 1472022466 w 43"/>
                    <a:gd name="T47" fmla="*/ 2147483647 h 32"/>
                    <a:gd name="T48" fmla="*/ 1594695562 w 43"/>
                    <a:gd name="T49" fmla="*/ 1852320211 h 32"/>
                    <a:gd name="T50" fmla="*/ 1717357583 w 43"/>
                    <a:gd name="T51" fmla="*/ 1605345017 h 32"/>
                    <a:gd name="T52" fmla="*/ 1349349024 w 43"/>
                    <a:gd name="T53" fmla="*/ 1975802252 h 32"/>
                    <a:gd name="T54" fmla="*/ 1104013908 w 43"/>
                    <a:gd name="T55" fmla="*/ 2147483647 h 32"/>
                    <a:gd name="T56" fmla="*/ 858678791 w 43"/>
                    <a:gd name="T57" fmla="*/ 2147483647 h 32"/>
                    <a:gd name="T58" fmla="*/ 981351887 w 43"/>
                    <a:gd name="T59" fmla="*/ 2147483647 h 32"/>
                    <a:gd name="T60" fmla="*/ 2147483647 w 43"/>
                    <a:gd name="T61" fmla="*/ 1234876321 h 32"/>
                    <a:gd name="T62" fmla="*/ 2147483647 w 43"/>
                    <a:gd name="T63" fmla="*/ 1728827058 h 32"/>
                    <a:gd name="T64" fmla="*/ 2147483647 w 43"/>
                    <a:gd name="T65" fmla="*/ 1852320211 h 32"/>
                    <a:gd name="T66" fmla="*/ 2147483647 w 43"/>
                    <a:gd name="T67" fmla="*/ 2147483647 h 32"/>
                    <a:gd name="T68" fmla="*/ 2147483647 w 43"/>
                    <a:gd name="T69" fmla="*/ 1605345017 h 32"/>
                    <a:gd name="T70" fmla="*/ 2147483647 w 43"/>
                    <a:gd name="T71" fmla="*/ 2147483647 h 32"/>
                    <a:gd name="T72" fmla="*/ 2147483647 w 43"/>
                    <a:gd name="T73" fmla="*/ 2147483647 h 32"/>
                    <a:gd name="T74" fmla="*/ 2147483647 w 43"/>
                    <a:gd name="T75" fmla="*/ 2147483647 h 32"/>
                    <a:gd name="T76" fmla="*/ 2147483647 w 43"/>
                    <a:gd name="T77" fmla="*/ 2147483647 h 32"/>
                    <a:gd name="T78" fmla="*/ 2147483647 w 43"/>
                    <a:gd name="T79" fmla="*/ 2147483647 h 32"/>
                    <a:gd name="T80" fmla="*/ 2147483647 w 43"/>
                    <a:gd name="T81" fmla="*/ 2147483647 h 32"/>
                    <a:gd name="T82" fmla="*/ 2147483647 w 43"/>
                    <a:gd name="T83" fmla="*/ 1481851863 h 32"/>
                    <a:gd name="T84" fmla="*/ 2147483647 w 43"/>
                    <a:gd name="T85" fmla="*/ 2147483647 h 32"/>
                    <a:gd name="T86" fmla="*/ 2147483647 w 43"/>
                    <a:gd name="T87" fmla="*/ 1358369475 h 32"/>
                    <a:gd name="T88" fmla="*/ 1962692699 w 43"/>
                    <a:gd name="T89" fmla="*/ 987901126 h 32"/>
                    <a:gd name="T90" fmla="*/ 1104013908 w 43"/>
                    <a:gd name="T91" fmla="*/ 617443717 h 32"/>
                    <a:gd name="T92" fmla="*/ 1962692699 w 43"/>
                    <a:gd name="T93" fmla="*/ 987901126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43"/>
                    <a:gd name="T142" fmla="*/ 0 h 32"/>
                    <a:gd name="T143" fmla="*/ 43 w 43"/>
                    <a:gd name="T144" fmla="*/ 32 h 32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43" h="32">
                      <a:moveTo>
                        <a:pt x="33" y="11"/>
                      </a:moveTo>
                      <a:cubicBezTo>
                        <a:pt x="28" y="9"/>
                        <a:pt x="21" y="10"/>
                        <a:pt x="18" y="8"/>
                      </a:cubicBezTo>
                      <a:cubicBezTo>
                        <a:pt x="18" y="7"/>
                        <a:pt x="17" y="4"/>
                        <a:pt x="15" y="3"/>
                      </a:cubicBezTo>
                      <a:cubicBezTo>
                        <a:pt x="12" y="2"/>
                        <a:pt x="13" y="0"/>
                        <a:pt x="13" y="0"/>
                      </a:cubicBezTo>
                      <a:cubicBezTo>
                        <a:pt x="13" y="0"/>
                        <a:pt x="10" y="1"/>
                        <a:pt x="11" y="2"/>
                      </a:cubicBezTo>
                      <a:cubicBezTo>
                        <a:pt x="9" y="2"/>
                        <a:pt x="4" y="0"/>
                        <a:pt x="2" y="3"/>
                      </a:cubicBezTo>
                      <a:cubicBezTo>
                        <a:pt x="3" y="2"/>
                        <a:pt x="6" y="3"/>
                        <a:pt x="8" y="7"/>
                      </a:cubicBezTo>
                      <a:cubicBezTo>
                        <a:pt x="7" y="7"/>
                        <a:pt x="6" y="8"/>
                        <a:pt x="7" y="9"/>
                      </a:cubicBezTo>
                      <a:cubicBezTo>
                        <a:pt x="8" y="7"/>
                        <a:pt x="11" y="10"/>
                        <a:pt x="13" y="10"/>
                      </a:cubicBezTo>
                      <a:cubicBezTo>
                        <a:pt x="16" y="11"/>
                        <a:pt x="17" y="9"/>
                        <a:pt x="17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10"/>
                        <a:pt x="14" y="11"/>
                        <a:pt x="11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7" y="13"/>
                        <a:pt x="5" y="13"/>
                        <a:pt x="4" y="14"/>
                      </a:cubicBezTo>
                      <a:cubicBezTo>
                        <a:pt x="2" y="14"/>
                        <a:pt x="1" y="17"/>
                        <a:pt x="0" y="15"/>
                      </a:cubicBezTo>
                      <a:cubicBezTo>
                        <a:pt x="0" y="16"/>
                        <a:pt x="1" y="18"/>
                        <a:pt x="3" y="18"/>
                      </a:cubicBezTo>
                      <a:cubicBezTo>
                        <a:pt x="2" y="18"/>
                        <a:pt x="0" y="21"/>
                        <a:pt x="1" y="22"/>
                      </a:cubicBezTo>
                      <a:cubicBezTo>
                        <a:pt x="1" y="21"/>
                        <a:pt x="3" y="21"/>
                        <a:pt x="5" y="21"/>
                      </a:cubicBezTo>
                      <a:cubicBezTo>
                        <a:pt x="4" y="22"/>
                        <a:pt x="3" y="23"/>
                        <a:pt x="4" y="26"/>
                      </a:cubicBezTo>
                      <a:cubicBezTo>
                        <a:pt x="5" y="28"/>
                        <a:pt x="1" y="30"/>
                        <a:pt x="0" y="30"/>
                      </a:cubicBezTo>
                      <a:cubicBezTo>
                        <a:pt x="2" y="31"/>
                        <a:pt x="5" y="30"/>
                        <a:pt x="7" y="27"/>
                      </a:cubicBezTo>
                      <a:cubicBezTo>
                        <a:pt x="9" y="24"/>
                        <a:pt x="9" y="25"/>
                        <a:pt x="9" y="25"/>
                      </a:cubicBezTo>
                      <a:cubicBezTo>
                        <a:pt x="9" y="25"/>
                        <a:pt x="8" y="28"/>
                        <a:pt x="9" y="28"/>
                      </a:cubicBezTo>
                      <a:cubicBezTo>
                        <a:pt x="10" y="27"/>
                        <a:pt x="11" y="26"/>
                        <a:pt x="12" y="25"/>
                      </a:cubicBezTo>
                      <a:cubicBezTo>
                        <a:pt x="14" y="25"/>
                        <a:pt x="16" y="21"/>
                        <a:pt x="13" y="15"/>
                      </a:cubicBezTo>
                      <a:cubicBezTo>
                        <a:pt x="12" y="14"/>
                        <a:pt x="14" y="13"/>
                        <a:pt x="14" y="13"/>
                      </a:cubicBezTo>
                      <a:cubicBezTo>
                        <a:pt x="14" y="13"/>
                        <a:pt x="12" y="14"/>
                        <a:pt x="11" y="16"/>
                      </a:cubicBezTo>
                      <a:cubicBezTo>
                        <a:pt x="10" y="18"/>
                        <a:pt x="10" y="21"/>
                        <a:pt x="9" y="23"/>
                      </a:cubicBezTo>
                      <a:cubicBezTo>
                        <a:pt x="8" y="24"/>
                        <a:pt x="7" y="24"/>
                        <a:pt x="7" y="24"/>
                      </a:cubicBezTo>
                      <a:cubicBezTo>
                        <a:pt x="7" y="24"/>
                        <a:pt x="9" y="22"/>
                        <a:pt x="8" y="20"/>
                      </a:cubicBezTo>
                      <a:cubicBezTo>
                        <a:pt x="8" y="19"/>
                        <a:pt x="12" y="10"/>
                        <a:pt x="20" y="10"/>
                      </a:cubicBezTo>
                      <a:cubicBezTo>
                        <a:pt x="21" y="10"/>
                        <a:pt x="33" y="9"/>
                        <a:pt x="36" y="14"/>
                      </a:cubicBezTo>
                      <a:cubicBezTo>
                        <a:pt x="33" y="11"/>
                        <a:pt x="23" y="10"/>
                        <a:pt x="20" y="15"/>
                      </a:cubicBezTo>
                      <a:cubicBezTo>
                        <a:pt x="17" y="20"/>
                        <a:pt x="19" y="24"/>
                        <a:pt x="19" y="24"/>
                      </a:cubicBezTo>
                      <a:cubicBezTo>
                        <a:pt x="19" y="24"/>
                        <a:pt x="14" y="19"/>
                        <a:pt x="21" y="13"/>
                      </a:cubicBezTo>
                      <a:cubicBezTo>
                        <a:pt x="20" y="13"/>
                        <a:pt x="9" y="23"/>
                        <a:pt x="20" y="29"/>
                      </a:cubicBezTo>
                      <a:cubicBezTo>
                        <a:pt x="23" y="31"/>
                        <a:pt x="26" y="29"/>
                        <a:pt x="27" y="32"/>
                      </a:cubicBezTo>
                      <a:cubicBezTo>
                        <a:pt x="27" y="29"/>
                        <a:pt x="23" y="28"/>
                        <a:pt x="22" y="25"/>
                      </a:cubicBezTo>
                      <a:cubicBezTo>
                        <a:pt x="23" y="26"/>
                        <a:pt x="25" y="26"/>
                        <a:pt x="27" y="27"/>
                      </a:cubicBezTo>
                      <a:cubicBezTo>
                        <a:pt x="27" y="25"/>
                        <a:pt x="22" y="24"/>
                        <a:pt x="23" y="20"/>
                      </a:cubicBezTo>
                      <a:cubicBezTo>
                        <a:pt x="23" y="22"/>
                        <a:pt x="25" y="22"/>
                        <a:pt x="26" y="22"/>
                      </a:cubicBezTo>
                      <a:cubicBezTo>
                        <a:pt x="26" y="21"/>
                        <a:pt x="19" y="11"/>
                        <a:pt x="31" y="12"/>
                      </a:cubicBezTo>
                      <a:cubicBezTo>
                        <a:pt x="37" y="13"/>
                        <a:pt x="43" y="20"/>
                        <a:pt x="43" y="20"/>
                      </a:cubicBezTo>
                      <a:cubicBezTo>
                        <a:pt x="43" y="20"/>
                        <a:pt x="38" y="13"/>
                        <a:pt x="33" y="11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9" y="7"/>
                        <a:pt x="9" y="5"/>
                      </a:cubicBezTo>
                      <a:cubicBezTo>
                        <a:pt x="10" y="2"/>
                        <a:pt x="16" y="8"/>
                        <a:pt x="16" y="8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3" name="Freeform 1334">
                  <a:extLst>
                    <a:ext uri="{FF2B5EF4-FFF2-40B4-BE49-F238E27FC236}">
                      <a16:creationId xmlns:a16="http://schemas.microsoft.com/office/drawing/2014/main" id="{3C68AA9D-6276-4876-94E1-D4CAC6293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450" y="177800"/>
                  <a:ext cx="366713" cy="222250"/>
                </a:xfrm>
                <a:custGeom>
                  <a:avLst/>
                  <a:gdLst>
                    <a:gd name="T0" fmla="*/ 2147483647 w 33"/>
                    <a:gd name="T1" fmla="*/ 1358369604 h 20"/>
                    <a:gd name="T2" fmla="*/ 2147483647 w 33"/>
                    <a:gd name="T3" fmla="*/ 1481852004 h 20"/>
                    <a:gd name="T4" fmla="*/ 2147483647 w 33"/>
                    <a:gd name="T5" fmla="*/ 1358369604 h 20"/>
                    <a:gd name="T6" fmla="*/ 2147483647 w 33"/>
                    <a:gd name="T7" fmla="*/ 1852320388 h 20"/>
                    <a:gd name="T8" fmla="*/ 2147483647 w 33"/>
                    <a:gd name="T9" fmla="*/ 1358369604 h 20"/>
                    <a:gd name="T10" fmla="*/ 2147483647 w 33"/>
                    <a:gd name="T11" fmla="*/ 1234876439 h 20"/>
                    <a:gd name="T12" fmla="*/ 1481853905 w 33"/>
                    <a:gd name="T13" fmla="*/ 1605345170 h 20"/>
                    <a:gd name="T14" fmla="*/ 1234878022 w 33"/>
                    <a:gd name="T15" fmla="*/ 1975802441 h 20"/>
                    <a:gd name="T16" fmla="*/ 740926952 w 33"/>
                    <a:gd name="T17" fmla="*/ 2147483647 h 20"/>
                    <a:gd name="T18" fmla="*/ 1358371346 w 33"/>
                    <a:gd name="T19" fmla="*/ 1605345170 h 20"/>
                    <a:gd name="T20" fmla="*/ 987902487 w 33"/>
                    <a:gd name="T21" fmla="*/ 1605345170 h 20"/>
                    <a:gd name="T22" fmla="*/ 0 w 33"/>
                    <a:gd name="T23" fmla="*/ 1605345170 h 20"/>
                    <a:gd name="T24" fmla="*/ 987902487 w 33"/>
                    <a:gd name="T25" fmla="*/ 1481852004 h 20"/>
                    <a:gd name="T26" fmla="*/ 1234878022 w 33"/>
                    <a:gd name="T27" fmla="*/ 1605345170 h 20"/>
                    <a:gd name="T28" fmla="*/ 740926952 w 33"/>
                    <a:gd name="T29" fmla="*/ 740926002 h 20"/>
                    <a:gd name="T30" fmla="*/ 1234878022 w 33"/>
                    <a:gd name="T31" fmla="*/ 1111394386 h 20"/>
                    <a:gd name="T32" fmla="*/ 1481853905 w 33"/>
                    <a:gd name="T33" fmla="*/ 1605345170 h 20"/>
                    <a:gd name="T34" fmla="*/ 2147483647 w 33"/>
                    <a:gd name="T35" fmla="*/ 1234876439 h 20"/>
                    <a:gd name="T36" fmla="*/ 2147483647 w 33"/>
                    <a:gd name="T37" fmla="*/ 1111394386 h 20"/>
                    <a:gd name="T38" fmla="*/ 1975804975 w 33"/>
                    <a:gd name="T39" fmla="*/ 864419168 h 20"/>
                    <a:gd name="T40" fmla="*/ 1852322764 w 33"/>
                    <a:gd name="T41" fmla="*/ 370468557 h 20"/>
                    <a:gd name="T42" fmla="*/ 2147483647 w 33"/>
                    <a:gd name="T43" fmla="*/ 617443776 h 20"/>
                    <a:gd name="T44" fmla="*/ 2147483647 w 33"/>
                    <a:gd name="T45" fmla="*/ 1111394386 h 20"/>
                    <a:gd name="T46" fmla="*/ 2147483647 w 33"/>
                    <a:gd name="T47" fmla="*/ 1111394386 h 20"/>
                    <a:gd name="T48" fmla="*/ 2147483647 w 33"/>
                    <a:gd name="T49" fmla="*/ 493950610 h 20"/>
                    <a:gd name="T50" fmla="*/ 2147483647 w 33"/>
                    <a:gd name="T51" fmla="*/ 0 h 20"/>
                    <a:gd name="T52" fmla="*/ 2147483647 w 33"/>
                    <a:gd name="T53" fmla="*/ 493950610 h 20"/>
                    <a:gd name="T54" fmla="*/ 2147483647 w 33"/>
                    <a:gd name="T55" fmla="*/ 1111394386 h 20"/>
                    <a:gd name="T56" fmla="*/ 2147483647 w 33"/>
                    <a:gd name="T57" fmla="*/ 1358369604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33"/>
                    <a:gd name="T88" fmla="*/ 0 h 20"/>
                    <a:gd name="T89" fmla="*/ 33 w 33"/>
                    <a:gd name="T90" fmla="*/ 20 h 20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33" h="20">
                      <a:moveTo>
                        <a:pt x="33" y="11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28" y="7"/>
                        <a:pt x="23" y="11"/>
                      </a:cubicBezTo>
                      <a:cubicBezTo>
                        <a:pt x="23" y="12"/>
                        <a:pt x="23" y="15"/>
                        <a:pt x="18" y="15"/>
                      </a:cubicBezTo>
                      <a:cubicBezTo>
                        <a:pt x="19" y="15"/>
                        <a:pt x="19" y="12"/>
                        <a:pt x="22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3" y="10"/>
                        <a:pt x="14" y="15"/>
                        <a:pt x="12" y="13"/>
                      </a:cubicBezTo>
                      <a:cubicBezTo>
                        <a:pt x="11" y="14"/>
                        <a:pt x="11" y="15"/>
                        <a:pt x="10" y="16"/>
                      </a:cubicBezTo>
                      <a:cubicBezTo>
                        <a:pt x="8" y="17"/>
                        <a:pt x="6" y="18"/>
                        <a:pt x="6" y="20"/>
                      </a:cubicBezTo>
                      <a:cubicBezTo>
                        <a:pt x="5" y="19"/>
                        <a:pt x="5" y="14"/>
                        <a:pt x="11" y="13"/>
                      </a:cubicBezTo>
                      <a:cubicBezTo>
                        <a:pt x="10" y="13"/>
                        <a:pt x="8" y="13"/>
                        <a:pt x="8" y="13"/>
                      </a:cubicBezTo>
                      <a:cubicBezTo>
                        <a:pt x="8" y="13"/>
                        <a:pt x="4" y="16"/>
                        <a:pt x="0" y="13"/>
                      </a:cubicBezTo>
                      <a:cubicBezTo>
                        <a:pt x="1" y="12"/>
                        <a:pt x="4" y="9"/>
                        <a:pt x="8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5" y="11"/>
                        <a:pt x="6" y="6"/>
                      </a:cubicBezTo>
                      <a:cubicBezTo>
                        <a:pt x="7" y="7"/>
                        <a:pt x="10" y="7"/>
                        <a:pt x="10" y="9"/>
                      </a:cubicBezTo>
                      <a:cubicBezTo>
                        <a:pt x="11" y="11"/>
                        <a:pt x="10" y="12"/>
                        <a:pt x="12" y="13"/>
                      </a:cubicBezTo>
                      <a:cubicBezTo>
                        <a:pt x="14" y="14"/>
                        <a:pt x="22" y="10"/>
                        <a:pt x="22" y="10"/>
                      </a:cubicBezTo>
                      <a:cubicBezTo>
                        <a:pt x="22" y="10"/>
                        <a:pt x="21" y="9"/>
                        <a:pt x="20" y="9"/>
                      </a:cubicBezTo>
                      <a:cubicBezTo>
                        <a:pt x="19" y="9"/>
                        <a:pt x="17" y="8"/>
                        <a:pt x="16" y="7"/>
                      </a:cubicBezTo>
                      <a:cubicBezTo>
                        <a:pt x="14" y="5"/>
                        <a:pt x="15" y="3"/>
                        <a:pt x="15" y="3"/>
                      </a:cubicBezTo>
                      <a:cubicBezTo>
                        <a:pt x="15" y="3"/>
                        <a:pt x="16" y="3"/>
                        <a:pt x="19" y="5"/>
                      </a:cubicBezTo>
                      <a:cubicBezTo>
                        <a:pt x="22" y="7"/>
                        <a:pt x="19" y="8"/>
                        <a:pt x="23" y="9"/>
                      </a:cubicBezTo>
                      <a:cubicBezTo>
                        <a:pt x="25" y="9"/>
                        <a:pt x="28" y="8"/>
                        <a:pt x="28" y="9"/>
                      </a:cubicBezTo>
                      <a:cubicBezTo>
                        <a:pt x="27" y="8"/>
                        <a:pt x="24" y="6"/>
                        <a:pt x="25" y="4"/>
                      </a:cubicBezTo>
                      <a:cubicBezTo>
                        <a:pt x="25" y="1"/>
                        <a:pt x="26" y="1"/>
                        <a:pt x="26" y="0"/>
                      </a:cubicBezTo>
                      <a:cubicBezTo>
                        <a:pt x="27" y="0"/>
                        <a:pt x="29" y="2"/>
                        <a:pt x="28" y="4"/>
                      </a:cubicBezTo>
                      <a:cubicBezTo>
                        <a:pt x="28" y="6"/>
                        <a:pt x="28" y="8"/>
                        <a:pt x="29" y="9"/>
                      </a:cubicBezTo>
                      <a:cubicBezTo>
                        <a:pt x="31" y="10"/>
                        <a:pt x="33" y="11"/>
                        <a:pt x="33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4" name="Freeform 1335">
                  <a:extLst>
                    <a:ext uri="{FF2B5EF4-FFF2-40B4-BE49-F238E27FC236}">
                      <a16:creationId xmlns:a16="http://schemas.microsoft.com/office/drawing/2014/main" id="{C0F83E1C-D1DC-480D-9F53-71D2A0FD4B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725" y="177800"/>
                  <a:ext cx="365125" cy="222250"/>
                </a:xfrm>
                <a:custGeom>
                  <a:avLst/>
                  <a:gdLst>
                    <a:gd name="T0" fmla="*/ 0 w 33"/>
                    <a:gd name="T1" fmla="*/ 1358369604 h 20"/>
                    <a:gd name="T2" fmla="*/ 0 w 33"/>
                    <a:gd name="T3" fmla="*/ 1481852004 h 20"/>
                    <a:gd name="T4" fmla="*/ 1346624981 w 33"/>
                    <a:gd name="T5" fmla="*/ 1358369604 h 20"/>
                    <a:gd name="T6" fmla="*/ 1836313047 w 33"/>
                    <a:gd name="T7" fmla="*/ 1852320388 h 20"/>
                    <a:gd name="T8" fmla="*/ 1346624981 w 33"/>
                    <a:gd name="T9" fmla="*/ 1358369604 h 20"/>
                    <a:gd name="T10" fmla="*/ 1224208583 w 33"/>
                    <a:gd name="T11" fmla="*/ 1234876439 h 20"/>
                    <a:gd name="T12" fmla="*/ 2147483647 w 33"/>
                    <a:gd name="T13" fmla="*/ 1605345170 h 20"/>
                    <a:gd name="T14" fmla="*/ 2147483647 w 33"/>
                    <a:gd name="T15" fmla="*/ 1975802441 h 20"/>
                    <a:gd name="T16" fmla="*/ 2147483647 w 33"/>
                    <a:gd name="T17" fmla="*/ 2147483647 h 20"/>
                    <a:gd name="T18" fmla="*/ 2147483647 w 33"/>
                    <a:gd name="T19" fmla="*/ 1605345170 h 20"/>
                    <a:gd name="T20" fmla="*/ 2147483647 w 33"/>
                    <a:gd name="T21" fmla="*/ 1605345170 h 20"/>
                    <a:gd name="T22" fmla="*/ 2147483647 w 33"/>
                    <a:gd name="T23" fmla="*/ 1605345170 h 20"/>
                    <a:gd name="T24" fmla="*/ 2147483647 w 33"/>
                    <a:gd name="T25" fmla="*/ 1481852004 h 20"/>
                    <a:gd name="T26" fmla="*/ 2147483647 w 33"/>
                    <a:gd name="T27" fmla="*/ 1605345170 h 20"/>
                    <a:gd name="T28" fmla="*/ 2147483647 w 33"/>
                    <a:gd name="T29" fmla="*/ 740926002 h 20"/>
                    <a:gd name="T30" fmla="*/ 2147483647 w 33"/>
                    <a:gd name="T31" fmla="*/ 1111394386 h 20"/>
                    <a:gd name="T32" fmla="*/ 2147483647 w 33"/>
                    <a:gd name="T33" fmla="*/ 1605345170 h 20"/>
                    <a:gd name="T34" fmla="*/ 1346624981 w 33"/>
                    <a:gd name="T35" fmla="*/ 1234876439 h 20"/>
                    <a:gd name="T36" fmla="*/ 1591469187 w 33"/>
                    <a:gd name="T37" fmla="*/ 1111394386 h 20"/>
                    <a:gd name="T38" fmla="*/ 2147483647 w 33"/>
                    <a:gd name="T39" fmla="*/ 864419168 h 20"/>
                    <a:gd name="T40" fmla="*/ 2147483647 w 33"/>
                    <a:gd name="T41" fmla="*/ 370468557 h 20"/>
                    <a:gd name="T42" fmla="*/ 1713896649 w 33"/>
                    <a:gd name="T43" fmla="*/ 617443776 h 20"/>
                    <a:gd name="T44" fmla="*/ 1346624981 w 33"/>
                    <a:gd name="T45" fmla="*/ 1111394386 h 20"/>
                    <a:gd name="T46" fmla="*/ 612104291 w 33"/>
                    <a:gd name="T47" fmla="*/ 1111394386 h 20"/>
                    <a:gd name="T48" fmla="*/ 1101792185 w 33"/>
                    <a:gd name="T49" fmla="*/ 493950610 h 20"/>
                    <a:gd name="T50" fmla="*/ 979364722 w 33"/>
                    <a:gd name="T51" fmla="*/ 0 h 20"/>
                    <a:gd name="T52" fmla="*/ 612104291 w 33"/>
                    <a:gd name="T53" fmla="*/ 493950610 h 20"/>
                    <a:gd name="T54" fmla="*/ 489687893 w 33"/>
                    <a:gd name="T55" fmla="*/ 1111394386 h 20"/>
                    <a:gd name="T56" fmla="*/ 0 w 33"/>
                    <a:gd name="T57" fmla="*/ 1358369604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33"/>
                    <a:gd name="T88" fmla="*/ 0 h 20"/>
                    <a:gd name="T89" fmla="*/ 33 w 33"/>
                    <a:gd name="T90" fmla="*/ 20 h 20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33" h="20">
                      <a:moveTo>
                        <a:pt x="0" y="11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5" y="7"/>
                        <a:pt x="11" y="11"/>
                      </a:cubicBezTo>
                      <a:cubicBezTo>
                        <a:pt x="10" y="12"/>
                        <a:pt x="10" y="15"/>
                        <a:pt x="15" y="15"/>
                      </a:cubicBezTo>
                      <a:cubicBezTo>
                        <a:pt x="15" y="15"/>
                        <a:pt x="15" y="12"/>
                        <a:pt x="11" y="11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20" y="15"/>
                        <a:pt x="22" y="13"/>
                      </a:cubicBezTo>
                      <a:cubicBezTo>
                        <a:pt x="22" y="14"/>
                        <a:pt x="22" y="15"/>
                        <a:pt x="24" y="16"/>
                      </a:cubicBezTo>
                      <a:cubicBezTo>
                        <a:pt x="25" y="17"/>
                        <a:pt x="27" y="18"/>
                        <a:pt x="27" y="20"/>
                      </a:cubicBezTo>
                      <a:cubicBezTo>
                        <a:pt x="28" y="19"/>
                        <a:pt x="29" y="14"/>
                        <a:pt x="22" y="13"/>
                      </a:cubicBezTo>
                      <a:cubicBezTo>
                        <a:pt x="23" y="13"/>
                        <a:pt x="26" y="13"/>
                        <a:pt x="26" y="13"/>
                      </a:cubicBezTo>
                      <a:cubicBezTo>
                        <a:pt x="26" y="13"/>
                        <a:pt x="29" y="16"/>
                        <a:pt x="33" y="13"/>
                      </a:cubicBezTo>
                      <a:cubicBezTo>
                        <a:pt x="32" y="12"/>
                        <a:pt x="29" y="9"/>
                        <a:pt x="26" y="12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8" y="11"/>
                        <a:pt x="27" y="6"/>
                      </a:cubicBezTo>
                      <a:cubicBezTo>
                        <a:pt x="26" y="7"/>
                        <a:pt x="23" y="7"/>
                        <a:pt x="23" y="9"/>
                      </a:cubicBezTo>
                      <a:cubicBezTo>
                        <a:pt x="22" y="11"/>
                        <a:pt x="23" y="12"/>
                        <a:pt x="21" y="13"/>
                      </a:cubicBezTo>
                      <a:cubicBezTo>
                        <a:pt x="19" y="14"/>
                        <a:pt x="11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ubicBezTo>
                        <a:pt x="14" y="9"/>
                        <a:pt x="16" y="8"/>
                        <a:pt x="18" y="7"/>
                      </a:cubicBezTo>
                      <a:cubicBezTo>
                        <a:pt x="19" y="5"/>
                        <a:pt x="19" y="3"/>
                        <a:pt x="19" y="3"/>
                      </a:cubicBezTo>
                      <a:cubicBezTo>
                        <a:pt x="19" y="3"/>
                        <a:pt x="17" y="3"/>
                        <a:pt x="14" y="5"/>
                      </a:cubicBezTo>
                      <a:cubicBezTo>
                        <a:pt x="12" y="7"/>
                        <a:pt x="14" y="8"/>
                        <a:pt x="11" y="9"/>
                      </a:cubicBezTo>
                      <a:cubicBezTo>
                        <a:pt x="8" y="9"/>
                        <a:pt x="6" y="8"/>
                        <a:pt x="5" y="9"/>
                      </a:cubicBezTo>
                      <a:cubicBezTo>
                        <a:pt x="6" y="8"/>
                        <a:pt x="9" y="6"/>
                        <a:pt x="9" y="4"/>
                      </a:cubicBezTo>
                      <a:cubicBezTo>
                        <a:pt x="8" y="1"/>
                        <a:pt x="7" y="1"/>
                        <a:pt x="8" y="0"/>
                      </a:cubicBezTo>
                      <a:cubicBezTo>
                        <a:pt x="7" y="0"/>
                        <a:pt x="5" y="2"/>
                        <a:pt x="5" y="4"/>
                      </a:cubicBezTo>
                      <a:cubicBezTo>
                        <a:pt x="5" y="6"/>
                        <a:pt x="5" y="8"/>
                        <a:pt x="4" y="9"/>
                      </a:cubicBezTo>
                      <a:cubicBezTo>
                        <a:pt x="2" y="10"/>
                        <a:pt x="0" y="11"/>
                        <a:pt x="0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5" name="Freeform 1336">
                  <a:extLst>
                    <a:ext uri="{FF2B5EF4-FFF2-40B4-BE49-F238E27FC236}">
                      <a16:creationId xmlns:a16="http://schemas.microsoft.com/office/drawing/2014/main" id="{7EFB2B15-5715-4FF2-9A96-9D99D42FF957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565150" y="0"/>
                  <a:ext cx="242888" cy="255588"/>
                </a:xfrm>
                <a:custGeom>
                  <a:avLst/>
                  <a:gdLst>
                    <a:gd name="T0" fmla="*/ 1584568331 w 22"/>
                    <a:gd name="T1" fmla="*/ 1605348390 h 23"/>
                    <a:gd name="T2" fmla="*/ 2072121661 w 22"/>
                    <a:gd name="T3" fmla="*/ 2099299817 h 23"/>
                    <a:gd name="T4" fmla="*/ 2072121661 w 22"/>
                    <a:gd name="T5" fmla="*/ 1852324104 h 23"/>
                    <a:gd name="T6" fmla="*/ 2147483647 w 22"/>
                    <a:gd name="T7" fmla="*/ 1728830691 h 23"/>
                    <a:gd name="T8" fmla="*/ 2147483647 w 22"/>
                    <a:gd name="T9" fmla="*/ 1852324104 h 23"/>
                    <a:gd name="T10" fmla="*/ 2147483647 w 22"/>
                    <a:gd name="T11" fmla="*/ 1358372329 h 23"/>
                    <a:gd name="T12" fmla="*/ 2147483647 w 22"/>
                    <a:gd name="T13" fmla="*/ 1234878916 h 23"/>
                    <a:gd name="T14" fmla="*/ 1584568331 w 22"/>
                    <a:gd name="T15" fmla="*/ 1358372329 h 23"/>
                    <a:gd name="T16" fmla="*/ 1584568331 w 22"/>
                    <a:gd name="T17" fmla="*/ 370469300 h 23"/>
                    <a:gd name="T18" fmla="*/ 1462671719 w 22"/>
                    <a:gd name="T19" fmla="*/ 617445014 h 23"/>
                    <a:gd name="T20" fmla="*/ 731335859 w 22"/>
                    <a:gd name="T21" fmla="*/ 0 h 23"/>
                    <a:gd name="T22" fmla="*/ 853232472 w 22"/>
                    <a:gd name="T23" fmla="*/ 370469300 h 23"/>
                    <a:gd name="T24" fmla="*/ 975118044 w 22"/>
                    <a:gd name="T25" fmla="*/ 740927488 h 23"/>
                    <a:gd name="T26" fmla="*/ 731335859 w 22"/>
                    <a:gd name="T27" fmla="*/ 740927488 h 23"/>
                    <a:gd name="T28" fmla="*/ 1097003617 w 22"/>
                    <a:gd name="T29" fmla="*/ 1111396615 h 23"/>
                    <a:gd name="T30" fmla="*/ 1462671719 w 22"/>
                    <a:gd name="T31" fmla="*/ 1605348390 h 23"/>
                    <a:gd name="T32" fmla="*/ 1097003617 w 22"/>
                    <a:gd name="T33" fmla="*/ 1358372329 h 23"/>
                    <a:gd name="T34" fmla="*/ 731335859 w 22"/>
                    <a:gd name="T35" fmla="*/ 1111396615 h 23"/>
                    <a:gd name="T36" fmla="*/ 853232472 w 22"/>
                    <a:gd name="T37" fmla="*/ 1234878916 h 23"/>
                    <a:gd name="T38" fmla="*/ 0 w 22"/>
                    <a:gd name="T39" fmla="*/ 1481854977 h 23"/>
                    <a:gd name="T40" fmla="*/ 609450115 w 22"/>
                    <a:gd name="T41" fmla="*/ 1728830691 h 23"/>
                    <a:gd name="T42" fmla="*/ 609450115 w 22"/>
                    <a:gd name="T43" fmla="*/ 2099299817 h 23"/>
                    <a:gd name="T44" fmla="*/ 853232472 w 22"/>
                    <a:gd name="T45" fmla="*/ 1975806404 h 23"/>
                    <a:gd name="T46" fmla="*/ 1218900229 w 22"/>
                    <a:gd name="T47" fmla="*/ 1605348390 h 23"/>
                    <a:gd name="T48" fmla="*/ 1462671719 w 22"/>
                    <a:gd name="T49" fmla="*/ 1605348390 h 23"/>
                    <a:gd name="T50" fmla="*/ 1218900229 w 22"/>
                    <a:gd name="T51" fmla="*/ 2147483647 h 23"/>
                    <a:gd name="T52" fmla="*/ 1584568331 w 22"/>
                    <a:gd name="T53" fmla="*/ 2147483647 h 23"/>
                    <a:gd name="T54" fmla="*/ 1584568331 w 22"/>
                    <a:gd name="T55" fmla="*/ 1605348390 h 23"/>
                    <a:gd name="T56" fmla="*/ 1218900229 w 22"/>
                    <a:gd name="T57" fmla="*/ 617445014 h 23"/>
                    <a:gd name="T58" fmla="*/ 1462671719 w 22"/>
                    <a:gd name="T59" fmla="*/ 1358372329 h 23"/>
                    <a:gd name="T60" fmla="*/ 1218900229 w 22"/>
                    <a:gd name="T61" fmla="*/ 617445014 h 23"/>
                    <a:gd name="T62" fmla="*/ 1584568331 w 22"/>
                    <a:gd name="T63" fmla="*/ 1481854977 h 23"/>
                    <a:gd name="T64" fmla="*/ 2147483647 w 22"/>
                    <a:gd name="T65" fmla="*/ 1605348390 h 23"/>
                    <a:gd name="T66" fmla="*/ 1584568331 w 22"/>
                    <a:gd name="T67" fmla="*/ 1481854977 h 23"/>
                    <a:gd name="T68" fmla="*/ 1097003617 w 22"/>
                    <a:gd name="T69" fmla="*/ 1605348390 h 23"/>
                    <a:gd name="T70" fmla="*/ 365667930 w 22"/>
                    <a:gd name="T71" fmla="*/ 1358372329 h 23"/>
                    <a:gd name="T72" fmla="*/ 1097003617 w 22"/>
                    <a:gd name="T73" fmla="*/ 1605348390 h 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2"/>
                    <a:gd name="T112" fmla="*/ 0 h 23"/>
                    <a:gd name="T113" fmla="*/ 22 w 22"/>
                    <a:gd name="T114" fmla="*/ 23 h 2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2" h="23">
                      <a:moveTo>
                        <a:pt x="13" y="13"/>
                      </a:moveTo>
                      <a:cubicBezTo>
                        <a:pt x="12" y="16"/>
                        <a:pt x="17" y="16"/>
                        <a:pt x="17" y="17"/>
                      </a:cubicBezTo>
                      <a:cubicBezTo>
                        <a:pt x="18" y="16"/>
                        <a:pt x="17" y="15"/>
                        <a:pt x="17" y="15"/>
                      </a:cubicBezTo>
                      <a:cubicBezTo>
                        <a:pt x="17" y="15"/>
                        <a:pt x="18" y="15"/>
                        <a:pt x="19" y="14"/>
                      </a:cubicBezTo>
                      <a:cubicBezTo>
                        <a:pt x="20" y="14"/>
                        <a:pt x="21" y="14"/>
                        <a:pt x="22" y="15"/>
                      </a:cubicBezTo>
                      <a:cubicBezTo>
                        <a:pt x="22" y="12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6" y="8"/>
                        <a:pt x="13" y="11"/>
                      </a:cubicBezTo>
                      <a:cubicBezTo>
                        <a:pt x="15" y="8"/>
                        <a:pt x="13" y="3"/>
                        <a:pt x="13" y="3"/>
                      </a:cubicBezTo>
                      <a:cubicBezTo>
                        <a:pt x="13" y="3"/>
                        <a:pt x="13" y="4"/>
                        <a:pt x="12" y="5"/>
                      </a:cubicBezTo>
                      <a:cubicBezTo>
                        <a:pt x="12" y="2"/>
                        <a:pt x="7" y="0"/>
                        <a:pt x="6" y="0"/>
                      </a:cubicBezTo>
                      <a:cubicBezTo>
                        <a:pt x="7" y="0"/>
                        <a:pt x="7" y="2"/>
                        <a:pt x="7" y="3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6"/>
                        <a:pt x="7" y="6"/>
                        <a:pt x="6" y="6"/>
                      </a:cubicBezTo>
                      <a:cubicBezTo>
                        <a:pt x="7" y="7"/>
                        <a:pt x="8" y="9"/>
                        <a:pt x="9" y="9"/>
                      </a:cubicBezTo>
                      <a:cubicBezTo>
                        <a:pt x="11" y="10"/>
                        <a:pt x="10" y="12"/>
                        <a:pt x="12" y="13"/>
                      </a:cubicBezTo>
                      <a:cubicBezTo>
                        <a:pt x="11" y="13"/>
                        <a:pt x="9" y="13"/>
                        <a:pt x="9" y="11"/>
                      </a:cubicBezTo>
                      <a:cubicBezTo>
                        <a:pt x="8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7" y="10"/>
                      </a:cubicBezTo>
                      <a:cubicBezTo>
                        <a:pt x="4" y="8"/>
                        <a:pt x="0" y="11"/>
                        <a:pt x="0" y="12"/>
                      </a:cubicBezTo>
                      <a:cubicBezTo>
                        <a:pt x="1" y="11"/>
                        <a:pt x="3" y="14"/>
                        <a:pt x="5" y="14"/>
                      </a:cubicBezTo>
                      <a:cubicBezTo>
                        <a:pt x="4" y="15"/>
                        <a:pt x="4" y="16"/>
                        <a:pt x="5" y="17"/>
                      </a:cubicBezTo>
                      <a:cubicBezTo>
                        <a:pt x="5" y="15"/>
                        <a:pt x="6" y="15"/>
                        <a:pt x="7" y="16"/>
                      </a:cubicBezTo>
                      <a:cubicBezTo>
                        <a:pt x="9" y="16"/>
                        <a:pt x="10" y="14"/>
                        <a:pt x="10" y="13"/>
                      </a:cubicBezTo>
                      <a:cubicBezTo>
                        <a:pt x="10" y="13"/>
                        <a:pt x="12" y="13"/>
                        <a:pt x="12" y="13"/>
                      </a:cubicBezTo>
                      <a:cubicBezTo>
                        <a:pt x="12" y="13"/>
                        <a:pt x="10" y="15"/>
                        <a:pt x="10" y="18"/>
                      </a:cubicBezTo>
                      <a:cubicBezTo>
                        <a:pt x="9" y="22"/>
                        <a:pt x="13" y="23"/>
                        <a:pt x="13" y="23"/>
                      </a:cubicBezTo>
                      <a:cubicBezTo>
                        <a:pt x="7" y="20"/>
                        <a:pt x="12" y="14"/>
                        <a:pt x="13" y="13"/>
                      </a:cubicBezTo>
                      <a:close/>
                      <a:moveTo>
                        <a:pt x="10" y="5"/>
                      </a:moveTo>
                      <a:cubicBezTo>
                        <a:pt x="11" y="4"/>
                        <a:pt x="12" y="7"/>
                        <a:pt x="12" y="11"/>
                      </a:cubicBezTo>
                      <a:cubicBezTo>
                        <a:pt x="12" y="11"/>
                        <a:pt x="9" y="5"/>
                        <a:pt x="10" y="5"/>
                      </a:cubicBezTo>
                      <a:close/>
                      <a:moveTo>
                        <a:pt x="13" y="12"/>
                      </a:moveTo>
                      <a:cubicBezTo>
                        <a:pt x="13" y="12"/>
                        <a:pt x="18" y="11"/>
                        <a:pt x="19" y="13"/>
                      </a:cubicBezTo>
                      <a:cubicBezTo>
                        <a:pt x="19" y="14"/>
                        <a:pt x="13" y="12"/>
                        <a:pt x="13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3" y="13"/>
                        <a:pt x="3" y="11"/>
                      </a:cubicBezTo>
                      <a:cubicBezTo>
                        <a:pt x="4" y="10"/>
                        <a:pt x="9" y="13"/>
                        <a:pt x="9" y="13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</p:grpSp>
          <p:cxnSp>
            <p:nvCxnSpPr>
              <p:cNvPr id="90" name="直接连接符 54">
                <a:extLst>
                  <a:ext uri="{FF2B5EF4-FFF2-40B4-BE49-F238E27FC236}">
                    <a16:creationId xmlns:a16="http://schemas.microsoft.com/office/drawing/2014/main" id="{8431B85F-BA66-4C87-9C70-380BD09EB03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99" y="319"/>
                <a:ext cx="1879237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87" name="文本框 60">
              <a:extLst>
                <a:ext uri="{FF2B5EF4-FFF2-40B4-BE49-F238E27FC236}">
                  <a16:creationId xmlns:a16="http://schemas.microsoft.com/office/drawing/2014/main" id="{24A1599B-2ED1-4E82-AE5A-44038913A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1356" y="2052298"/>
              <a:ext cx="110799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buFont typeface="Arial" pitchFamily="34" charset="0"/>
                <a:buNone/>
              </a:pPr>
              <a:r>
                <a:rPr lang="zh-CN" altLang="en-US" sz="2400" b="1" dirty="0">
                  <a:solidFill>
                    <a:schemeClr val="bg1">
                      <a:lumMod val="10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傅里叶</a:t>
              </a:r>
            </a:p>
          </p:txBody>
        </p:sp>
        <p:grpSp>
          <p:nvGrpSpPr>
            <p:cNvPr id="97" name="组合 62">
              <a:extLst>
                <a:ext uri="{FF2B5EF4-FFF2-40B4-BE49-F238E27FC236}">
                  <a16:creationId xmlns:a16="http://schemas.microsoft.com/office/drawing/2014/main" id="{C0B2693D-0B36-4D07-A921-D563C7DEFA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4907" y="2493243"/>
              <a:ext cx="1410680" cy="212977"/>
              <a:chOff x="0" y="0"/>
              <a:chExt cx="1879536" cy="28387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0" name="组合 63">
                <a:extLst>
                  <a:ext uri="{FF2B5EF4-FFF2-40B4-BE49-F238E27FC236}">
                    <a16:creationId xmlns:a16="http://schemas.microsoft.com/office/drawing/2014/main" id="{93A5D851-3614-463C-86A8-D419B971A8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98290" y="30738"/>
                <a:ext cx="882956" cy="253134"/>
                <a:chOff x="0" y="0"/>
                <a:chExt cx="1395412" cy="400050"/>
              </a:xfrm>
            </p:grpSpPr>
            <p:sp>
              <p:nvSpPr>
                <p:cNvPr id="102" name="Freeform 1332">
                  <a:extLst>
                    <a:ext uri="{FF2B5EF4-FFF2-40B4-BE49-F238E27FC236}">
                      <a16:creationId xmlns:a16="http://schemas.microsoft.com/office/drawing/2014/main" id="{228A5BD7-74FC-43CB-BA76-CE9919488E67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919162" y="22225"/>
                  <a:ext cx="476250" cy="355600"/>
                </a:xfrm>
                <a:custGeom>
                  <a:avLst/>
                  <a:gdLst>
                    <a:gd name="T0" fmla="*/ 0 w 43"/>
                    <a:gd name="T1" fmla="*/ 2147483647 h 32"/>
                    <a:gd name="T2" fmla="*/ 1349349024 w 43"/>
                    <a:gd name="T3" fmla="*/ 1481851863 h 32"/>
                    <a:gd name="T4" fmla="*/ 1962692699 w 43"/>
                    <a:gd name="T5" fmla="*/ 2147483647 h 32"/>
                    <a:gd name="T6" fmla="*/ 2147483647 w 43"/>
                    <a:gd name="T7" fmla="*/ 2147483647 h 32"/>
                    <a:gd name="T8" fmla="*/ 1962692699 w 43"/>
                    <a:gd name="T9" fmla="*/ 2147483647 h 32"/>
                    <a:gd name="T10" fmla="*/ 2147483647 w 43"/>
                    <a:gd name="T11" fmla="*/ 2147483647 h 32"/>
                    <a:gd name="T12" fmla="*/ 1962692699 w 43"/>
                    <a:gd name="T13" fmla="*/ 2147483647 h 32"/>
                    <a:gd name="T14" fmla="*/ 2147483647 w 43"/>
                    <a:gd name="T15" fmla="*/ 2147483647 h 32"/>
                    <a:gd name="T16" fmla="*/ 2147483647 w 43"/>
                    <a:gd name="T17" fmla="*/ 1605345017 h 32"/>
                    <a:gd name="T18" fmla="*/ 2147483647 w 43"/>
                    <a:gd name="T19" fmla="*/ 2147483647 h 32"/>
                    <a:gd name="T20" fmla="*/ 2147483647 w 43"/>
                    <a:gd name="T21" fmla="*/ 1852320211 h 32"/>
                    <a:gd name="T22" fmla="*/ 736005695 w 43"/>
                    <a:gd name="T23" fmla="*/ 1728827058 h 32"/>
                    <a:gd name="T24" fmla="*/ 2147483647 w 43"/>
                    <a:gd name="T25" fmla="*/ 1234876321 h 32"/>
                    <a:gd name="T26" fmla="*/ 2147483647 w 43"/>
                    <a:gd name="T27" fmla="*/ 2147483647 h 32"/>
                    <a:gd name="T28" fmla="*/ 2147483647 w 43"/>
                    <a:gd name="T29" fmla="*/ 2147483647 h 32"/>
                    <a:gd name="T30" fmla="*/ 2147483647 w 43"/>
                    <a:gd name="T31" fmla="*/ 2147483647 h 32"/>
                    <a:gd name="T32" fmla="*/ 2147483647 w 43"/>
                    <a:gd name="T33" fmla="*/ 1975802252 h 32"/>
                    <a:gd name="T34" fmla="*/ 2147483647 w 43"/>
                    <a:gd name="T35" fmla="*/ 1605345017 h 32"/>
                    <a:gd name="T36" fmla="*/ 2147483647 w 43"/>
                    <a:gd name="T37" fmla="*/ 1852320211 h 32"/>
                    <a:gd name="T38" fmla="*/ 2147483647 w 43"/>
                    <a:gd name="T39" fmla="*/ 2147483647 h 32"/>
                    <a:gd name="T40" fmla="*/ 2147483647 w 43"/>
                    <a:gd name="T41" fmla="*/ 2147483647 h 32"/>
                    <a:gd name="T42" fmla="*/ 2147483647 w 43"/>
                    <a:gd name="T43" fmla="*/ 2147483647 h 32"/>
                    <a:gd name="T44" fmla="*/ 2147483647 w 43"/>
                    <a:gd name="T45" fmla="*/ 2147483647 h 32"/>
                    <a:gd name="T46" fmla="*/ 2147483647 w 43"/>
                    <a:gd name="T47" fmla="*/ 2147483647 h 32"/>
                    <a:gd name="T48" fmla="*/ 2147483647 w 43"/>
                    <a:gd name="T49" fmla="*/ 2147483647 h 32"/>
                    <a:gd name="T50" fmla="*/ 2147483647 w 43"/>
                    <a:gd name="T51" fmla="*/ 2147483647 h 32"/>
                    <a:gd name="T52" fmla="*/ 2147483647 w 43"/>
                    <a:gd name="T53" fmla="*/ 2147483647 h 32"/>
                    <a:gd name="T54" fmla="*/ 2147483647 w 43"/>
                    <a:gd name="T55" fmla="*/ 2147483647 h 32"/>
                    <a:gd name="T56" fmla="*/ 2147483647 w 43"/>
                    <a:gd name="T57" fmla="*/ 1852320211 h 32"/>
                    <a:gd name="T58" fmla="*/ 2147483647 w 43"/>
                    <a:gd name="T59" fmla="*/ 1728827058 h 32"/>
                    <a:gd name="T60" fmla="*/ 2147483647 w 43"/>
                    <a:gd name="T61" fmla="*/ 1728827058 h 32"/>
                    <a:gd name="T62" fmla="*/ 2147483647 w 43"/>
                    <a:gd name="T63" fmla="*/ 1605345017 h 32"/>
                    <a:gd name="T64" fmla="*/ 2147483647 w 43"/>
                    <a:gd name="T65" fmla="*/ 1234876321 h 32"/>
                    <a:gd name="T66" fmla="*/ 2147483647 w 43"/>
                    <a:gd name="T67" fmla="*/ 1111394280 h 32"/>
                    <a:gd name="T68" fmla="*/ 2147483647 w 43"/>
                    <a:gd name="T69" fmla="*/ 1234876321 h 32"/>
                    <a:gd name="T70" fmla="*/ 2147483647 w 43"/>
                    <a:gd name="T71" fmla="*/ 1111394280 h 32"/>
                    <a:gd name="T72" fmla="*/ 2147483647 w 43"/>
                    <a:gd name="T73" fmla="*/ 864419085 h 32"/>
                    <a:gd name="T74" fmla="*/ 2147483647 w 43"/>
                    <a:gd name="T75" fmla="*/ 370468522 h 32"/>
                    <a:gd name="T76" fmla="*/ 2147483647 w 43"/>
                    <a:gd name="T77" fmla="*/ 246975282 h 32"/>
                    <a:gd name="T78" fmla="*/ 2147483647 w 43"/>
                    <a:gd name="T79" fmla="*/ 0 h 32"/>
                    <a:gd name="T80" fmla="*/ 2147483647 w 43"/>
                    <a:gd name="T81" fmla="*/ 370468522 h 32"/>
                    <a:gd name="T82" fmla="*/ 2147483647 w 43"/>
                    <a:gd name="T83" fmla="*/ 987901126 h 32"/>
                    <a:gd name="T84" fmla="*/ 1104013908 w 43"/>
                    <a:gd name="T85" fmla="*/ 1358369475 h 32"/>
                    <a:gd name="T86" fmla="*/ 0 w 43"/>
                    <a:gd name="T87" fmla="*/ 2147483647 h 32"/>
                    <a:gd name="T88" fmla="*/ 2147483647 w 43"/>
                    <a:gd name="T89" fmla="*/ 617443717 h 32"/>
                    <a:gd name="T90" fmla="*/ 2147483647 w 43"/>
                    <a:gd name="T91" fmla="*/ 987901126 h 32"/>
                    <a:gd name="T92" fmla="*/ 2147483647 w 43"/>
                    <a:gd name="T93" fmla="*/ 617443717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43"/>
                    <a:gd name="T142" fmla="*/ 0 h 32"/>
                    <a:gd name="T143" fmla="*/ 43 w 43"/>
                    <a:gd name="T144" fmla="*/ 32 h 32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43" h="32">
                      <a:moveTo>
                        <a:pt x="0" y="20"/>
                      </a:moveTo>
                      <a:cubicBezTo>
                        <a:pt x="0" y="20"/>
                        <a:pt x="6" y="13"/>
                        <a:pt x="11" y="12"/>
                      </a:cubicBezTo>
                      <a:cubicBezTo>
                        <a:pt x="24" y="11"/>
                        <a:pt x="16" y="21"/>
                        <a:pt x="16" y="22"/>
                      </a:cubicBezTo>
                      <a:cubicBezTo>
                        <a:pt x="17" y="22"/>
                        <a:pt x="19" y="22"/>
                        <a:pt x="19" y="20"/>
                      </a:cubicBezTo>
                      <a:cubicBezTo>
                        <a:pt x="20" y="24"/>
                        <a:pt x="15" y="25"/>
                        <a:pt x="16" y="27"/>
                      </a:cubicBezTo>
                      <a:cubicBezTo>
                        <a:pt x="17" y="26"/>
                        <a:pt x="19" y="26"/>
                        <a:pt x="20" y="25"/>
                      </a:cubicBezTo>
                      <a:cubicBezTo>
                        <a:pt x="20" y="28"/>
                        <a:pt x="15" y="29"/>
                        <a:pt x="16" y="32"/>
                      </a:cubicBezTo>
                      <a:cubicBezTo>
                        <a:pt x="17" y="29"/>
                        <a:pt x="20" y="31"/>
                        <a:pt x="23" y="29"/>
                      </a:cubicBezTo>
                      <a:cubicBezTo>
                        <a:pt x="33" y="23"/>
                        <a:pt x="23" y="13"/>
                        <a:pt x="22" y="13"/>
                      </a:cubicBezTo>
                      <a:cubicBezTo>
                        <a:pt x="29" y="19"/>
                        <a:pt x="23" y="24"/>
                        <a:pt x="23" y="24"/>
                      </a:cubicBezTo>
                      <a:cubicBezTo>
                        <a:pt x="23" y="24"/>
                        <a:pt x="25" y="20"/>
                        <a:pt x="22" y="15"/>
                      </a:cubicBezTo>
                      <a:cubicBezTo>
                        <a:pt x="19" y="10"/>
                        <a:pt x="10" y="11"/>
                        <a:pt x="6" y="14"/>
                      </a:cubicBezTo>
                      <a:cubicBezTo>
                        <a:pt x="9" y="9"/>
                        <a:pt x="21" y="10"/>
                        <a:pt x="22" y="10"/>
                      </a:cubicBezTo>
                      <a:cubicBezTo>
                        <a:pt x="30" y="10"/>
                        <a:pt x="34" y="19"/>
                        <a:pt x="34" y="20"/>
                      </a:cubicBezTo>
                      <a:cubicBezTo>
                        <a:pt x="34" y="22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3" y="23"/>
                      </a:cubicBezTo>
                      <a:cubicBezTo>
                        <a:pt x="33" y="21"/>
                        <a:pt x="33" y="18"/>
                        <a:pt x="32" y="16"/>
                      </a:cubicBezTo>
                      <a:cubicBezTo>
                        <a:pt x="31" y="14"/>
                        <a:pt x="28" y="13"/>
                        <a:pt x="28" y="13"/>
                      </a:cubicBezTo>
                      <a:cubicBezTo>
                        <a:pt x="28" y="13"/>
                        <a:pt x="30" y="14"/>
                        <a:pt x="30" y="15"/>
                      </a:cubicBezTo>
                      <a:cubicBezTo>
                        <a:pt x="26" y="21"/>
                        <a:pt x="28" y="25"/>
                        <a:pt x="30" y="25"/>
                      </a:cubicBezTo>
                      <a:cubicBezTo>
                        <a:pt x="32" y="26"/>
                        <a:pt x="33" y="27"/>
                        <a:pt x="33" y="28"/>
                      </a:cubicBezTo>
                      <a:cubicBezTo>
                        <a:pt x="34" y="28"/>
                        <a:pt x="33" y="25"/>
                        <a:pt x="33" y="25"/>
                      </a:cubicBezTo>
                      <a:cubicBezTo>
                        <a:pt x="33" y="25"/>
                        <a:pt x="34" y="24"/>
                        <a:pt x="35" y="27"/>
                      </a:cubicBezTo>
                      <a:cubicBezTo>
                        <a:pt x="37" y="30"/>
                        <a:pt x="41" y="31"/>
                        <a:pt x="42" y="30"/>
                      </a:cubicBezTo>
                      <a:cubicBezTo>
                        <a:pt x="41" y="30"/>
                        <a:pt x="38" y="28"/>
                        <a:pt x="38" y="26"/>
                      </a:cubicBezTo>
                      <a:cubicBezTo>
                        <a:pt x="39" y="23"/>
                        <a:pt x="38" y="22"/>
                        <a:pt x="38" y="21"/>
                      </a:cubicBezTo>
                      <a:cubicBezTo>
                        <a:pt x="39" y="21"/>
                        <a:pt x="42" y="21"/>
                        <a:pt x="42" y="22"/>
                      </a:cubicBezTo>
                      <a:cubicBezTo>
                        <a:pt x="43" y="21"/>
                        <a:pt x="41" y="18"/>
                        <a:pt x="40" y="18"/>
                      </a:cubicBezTo>
                      <a:cubicBezTo>
                        <a:pt x="41" y="18"/>
                        <a:pt x="43" y="16"/>
                        <a:pt x="42" y="15"/>
                      </a:cubicBezTo>
                      <a:cubicBezTo>
                        <a:pt x="41" y="17"/>
                        <a:pt x="40" y="14"/>
                        <a:pt x="39" y="14"/>
                      </a:cubicBezTo>
                      <a:cubicBezTo>
                        <a:pt x="37" y="13"/>
                        <a:pt x="35" y="13"/>
                        <a:pt x="34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28" y="11"/>
                        <a:pt x="24" y="10"/>
                        <a:pt x="24" y="10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7" y="11"/>
                        <a:pt x="29" y="10"/>
                      </a:cubicBezTo>
                      <a:cubicBezTo>
                        <a:pt x="31" y="10"/>
                        <a:pt x="35" y="7"/>
                        <a:pt x="36" y="9"/>
                      </a:cubicBezTo>
                      <a:cubicBezTo>
                        <a:pt x="36" y="8"/>
                        <a:pt x="35" y="7"/>
                        <a:pt x="34" y="7"/>
                      </a:cubicBezTo>
                      <a:cubicBezTo>
                        <a:pt x="36" y="3"/>
                        <a:pt x="39" y="2"/>
                        <a:pt x="40" y="3"/>
                      </a:cubicBezTo>
                      <a:cubicBezTo>
                        <a:pt x="39" y="0"/>
                        <a:pt x="34" y="2"/>
                        <a:pt x="31" y="2"/>
                      </a:cubicBezTo>
                      <a:cubicBezTo>
                        <a:pt x="32" y="1"/>
                        <a:pt x="30" y="0"/>
                        <a:pt x="30" y="0"/>
                      </a:cubicBezTo>
                      <a:cubicBezTo>
                        <a:pt x="30" y="0"/>
                        <a:pt x="30" y="2"/>
                        <a:pt x="27" y="3"/>
                      </a:cubicBezTo>
                      <a:cubicBezTo>
                        <a:pt x="25" y="4"/>
                        <a:pt x="24" y="7"/>
                        <a:pt x="25" y="8"/>
                      </a:cubicBezTo>
                      <a:cubicBezTo>
                        <a:pt x="21" y="10"/>
                        <a:pt x="14" y="9"/>
                        <a:pt x="9" y="11"/>
                      </a:cubicBezTo>
                      <a:cubicBezTo>
                        <a:pt x="5" y="13"/>
                        <a:pt x="0" y="20"/>
                        <a:pt x="0" y="20"/>
                      </a:cubicBezTo>
                      <a:close/>
                      <a:moveTo>
                        <a:pt x="33" y="5"/>
                      </a:moveTo>
                      <a:cubicBezTo>
                        <a:pt x="34" y="7"/>
                        <a:pt x="26" y="8"/>
                        <a:pt x="26" y="8"/>
                      </a:cubicBezTo>
                      <a:cubicBezTo>
                        <a:pt x="26" y="8"/>
                        <a:pt x="32" y="2"/>
                        <a:pt x="33" y="5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/>
                </a:p>
              </p:txBody>
            </p:sp>
            <p:sp>
              <p:nvSpPr>
                <p:cNvPr id="103" name="Freeform 1333">
                  <a:extLst>
                    <a:ext uri="{FF2B5EF4-FFF2-40B4-BE49-F238E27FC236}">
                      <a16:creationId xmlns:a16="http://schemas.microsoft.com/office/drawing/2014/main" id="{3551B184-16E5-4AF2-9063-BF8F7B93D79A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0" y="22225"/>
                  <a:ext cx="476250" cy="355600"/>
                </a:xfrm>
                <a:custGeom>
                  <a:avLst/>
                  <a:gdLst>
                    <a:gd name="T0" fmla="*/ 2147483647 w 43"/>
                    <a:gd name="T1" fmla="*/ 1358369475 h 32"/>
                    <a:gd name="T2" fmla="*/ 2147483647 w 43"/>
                    <a:gd name="T3" fmla="*/ 987901126 h 32"/>
                    <a:gd name="T4" fmla="*/ 1840030679 w 43"/>
                    <a:gd name="T5" fmla="*/ 370468522 h 32"/>
                    <a:gd name="T6" fmla="*/ 1594695562 w 43"/>
                    <a:gd name="T7" fmla="*/ 0 h 32"/>
                    <a:gd name="T8" fmla="*/ 1349349024 w 43"/>
                    <a:gd name="T9" fmla="*/ 246975282 h 32"/>
                    <a:gd name="T10" fmla="*/ 245335203 w 43"/>
                    <a:gd name="T11" fmla="*/ 370468522 h 32"/>
                    <a:gd name="T12" fmla="*/ 981351887 w 43"/>
                    <a:gd name="T13" fmla="*/ 864419085 h 32"/>
                    <a:gd name="T14" fmla="*/ 858678791 w 43"/>
                    <a:gd name="T15" fmla="*/ 1111394280 h 32"/>
                    <a:gd name="T16" fmla="*/ 1594695562 w 43"/>
                    <a:gd name="T17" fmla="*/ 1234876321 h 32"/>
                    <a:gd name="T18" fmla="*/ 2085365795 w 43"/>
                    <a:gd name="T19" fmla="*/ 1111394280 h 32"/>
                    <a:gd name="T20" fmla="*/ 2147483647 w 43"/>
                    <a:gd name="T21" fmla="*/ 1234876321 h 32"/>
                    <a:gd name="T22" fmla="*/ 1349349024 w 43"/>
                    <a:gd name="T23" fmla="*/ 1605345017 h 32"/>
                    <a:gd name="T24" fmla="*/ 1104013908 w 43"/>
                    <a:gd name="T25" fmla="*/ 1728827058 h 32"/>
                    <a:gd name="T26" fmla="*/ 490670406 w 43"/>
                    <a:gd name="T27" fmla="*/ 1728827058 h 32"/>
                    <a:gd name="T28" fmla="*/ 0 w 43"/>
                    <a:gd name="T29" fmla="*/ 1852320211 h 32"/>
                    <a:gd name="T30" fmla="*/ 368008385 w 43"/>
                    <a:gd name="T31" fmla="*/ 2147483647 h 32"/>
                    <a:gd name="T32" fmla="*/ 122673139 w 43"/>
                    <a:gd name="T33" fmla="*/ 2147483647 h 32"/>
                    <a:gd name="T34" fmla="*/ 613343502 w 43"/>
                    <a:gd name="T35" fmla="*/ 2147483647 h 32"/>
                    <a:gd name="T36" fmla="*/ 490670406 w 43"/>
                    <a:gd name="T37" fmla="*/ 2147483647 h 32"/>
                    <a:gd name="T38" fmla="*/ 0 w 43"/>
                    <a:gd name="T39" fmla="*/ 2147483647 h 32"/>
                    <a:gd name="T40" fmla="*/ 858678791 w 43"/>
                    <a:gd name="T41" fmla="*/ 2147483647 h 32"/>
                    <a:gd name="T42" fmla="*/ 1104013908 w 43"/>
                    <a:gd name="T43" fmla="*/ 2147483647 h 32"/>
                    <a:gd name="T44" fmla="*/ 1104013908 w 43"/>
                    <a:gd name="T45" fmla="*/ 2147483647 h 32"/>
                    <a:gd name="T46" fmla="*/ 1472022466 w 43"/>
                    <a:gd name="T47" fmla="*/ 2147483647 h 32"/>
                    <a:gd name="T48" fmla="*/ 1594695562 w 43"/>
                    <a:gd name="T49" fmla="*/ 1852320211 h 32"/>
                    <a:gd name="T50" fmla="*/ 1717357583 w 43"/>
                    <a:gd name="T51" fmla="*/ 1605345017 h 32"/>
                    <a:gd name="T52" fmla="*/ 1349349024 w 43"/>
                    <a:gd name="T53" fmla="*/ 1975802252 h 32"/>
                    <a:gd name="T54" fmla="*/ 1104013908 w 43"/>
                    <a:gd name="T55" fmla="*/ 2147483647 h 32"/>
                    <a:gd name="T56" fmla="*/ 858678791 w 43"/>
                    <a:gd name="T57" fmla="*/ 2147483647 h 32"/>
                    <a:gd name="T58" fmla="*/ 981351887 w 43"/>
                    <a:gd name="T59" fmla="*/ 2147483647 h 32"/>
                    <a:gd name="T60" fmla="*/ 2147483647 w 43"/>
                    <a:gd name="T61" fmla="*/ 1234876321 h 32"/>
                    <a:gd name="T62" fmla="*/ 2147483647 w 43"/>
                    <a:gd name="T63" fmla="*/ 1728827058 h 32"/>
                    <a:gd name="T64" fmla="*/ 2147483647 w 43"/>
                    <a:gd name="T65" fmla="*/ 1852320211 h 32"/>
                    <a:gd name="T66" fmla="*/ 2147483647 w 43"/>
                    <a:gd name="T67" fmla="*/ 2147483647 h 32"/>
                    <a:gd name="T68" fmla="*/ 2147483647 w 43"/>
                    <a:gd name="T69" fmla="*/ 1605345017 h 32"/>
                    <a:gd name="T70" fmla="*/ 2147483647 w 43"/>
                    <a:gd name="T71" fmla="*/ 2147483647 h 32"/>
                    <a:gd name="T72" fmla="*/ 2147483647 w 43"/>
                    <a:gd name="T73" fmla="*/ 2147483647 h 32"/>
                    <a:gd name="T74" fmla="*/ 2147483647 w 43"/>
                    <a:gd name="T75" fmla="*/ 2147483647 h 32"/>
                    <a:gd name="T76" fmla="*/ 2147483647 w 43"/>
                    <a:gd name="T77" fmla="*/ 2147483647 h 32"/>
                    <a:gd name="T78" fmla="*/ 2147483647 w 43"/>
                    <a:gd name="T79" fmla="*/ 2147483647 h 32"/>
                    <a:gd name="T80" fmla="*/ 2147483647 w 43"/>
                    <a:gd name="T81" fmla="*/ 2147483647 h 32"/>
                    <a:gd name="T82" fmla="*/ 2147483647 w 43"/>
                    <a:gd name="T83" fmla="*/ 1481851863 h 32"/>
                    <a:gd name="T84" fmla="*/ 2147483647 w 43"/>
                    <a:gd name="T85" fmla="*/ 2147483647 h 32"/>
                    <a:gd name="T86" fmla="*/ 2147483647 w 43"/>
                    <a:gd name="T87" fmla="*/ 1358369475 h 32"/>
                    <a:gd name="T88" fmla="*/ 1962692699 w 43"/>
                    <a:gd name="T89" fmla="*/ 987901126 h 32"/>
                    <a:gd name="T90" fmla="*/ 1104013908 w 43"/>
                    <a:gd name="T91" fmla="*/ 617443717 h 32"/>
                    <a:gd name="T92" fmla="*/ 1962692699 w 43"/>
                    <a:gd name="T93" fmla="*/ 987901126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43"/>
                    <a:gd name="T142" fmla="*/ 0 h 32"/>
                    <a:gd name="T143" fmla="*/ 43 w 43"/>
                    <a:gd name="T144" fmla="*/ 32 h 32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43" h="32">
                      <a:moveTo>
                        <a:pt x="33" y="11"/>
                      </a:moveTo>
                      <a:cubicBezTo>
                        <a:pt x="28" y="9"/>
                        <a:pt x="21" y="10"/>
                        <a:pt x="18" y="8"/>
                      </a:cubicBezTo>
                      <a:cubicBezTo>
                        <a:pt x="18" y="7"/>
                        <a:pt x="17" y="4"/>
                        <a:pt x="15" y="3"/>
                      </a:cubicBezTo>
                      <a:cubicBezTo>
                        <a:pt x="12" y="2"/>
                        <a:pt x="13" y="0"/>
                        <a:pt x="13" y="0"/>
                      </a:cubicBezTo>
                      <a:cubicBezTo>
                        <a:pt x="13" y="0"/>
                        <a:pt x="10" y="1"/>
                        <a:pt x="11" y="2"/>
                      </a:cubicBezTo>
                      <a:cubicBezTo>
                        <a:pt x="9" y="2"/>
                        <a:pt x="4" y="0"/>
                        <a:pt x="2" y="3"/>
                      </a:cubicBezTo>
                      <a:cubicBezTo>
                        <a:pt x="3" y="2"/>
                        <a:pt x="6" y="3"/>
                        <a:pt x="8" y="7"/>
                      </a:cubicBezTo>
                      <a:cubicBezTo>
                        <a:pt x="7" y="7"/>
                        <a:pt x="6" y="8"/>
                        <a:pt x="7" y="9"/>
                      </a:cubicBezTo>
                      <a:cubicBezTo>
                        <a:pt x="8" y="7"/>
                        <a:pt x="11" y="10"/>
                        <a:pt x="13" y="10"/>
                      </a:cubicBezTo>
                      <a:cubicBezTo>
                        <a:pt x="16" y="11"/>
                        <a:pt x="17" y="9"/>
                        <a:pt x="17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10"/>
                        <a:pt x="14" y="11"/>
                        <a:pt x="11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7" y="13"/>
                        <a:pt x="5" y="13"/>
                        <a:pt x="4" y="14"/>
                      </a:cubicBezTo>
                      <a:cubicBezTo>
                        <a:pt x="2" y="14"/>
                        <a:pt x="1" y="17"/>
                        <a:pt x="0" y="15"/>
                      </a:cubicBezTo>
                      <a:cubicBezTo>
                        <a:pt x="0" y="16"/>
                        <a:pt x="1" y="18"/>
                        <a:pt x="3" y="18"/>
                      </a:cubicBezTo>
                      <a:cubicBezTo>
                        <a:pt x="2" y="18"/>
                        <a:pt x="0" y="21"/>
                        <a:pt x="1" y="22"/>
                      </a:cubicBezTo>
                      <a:cubicBezTo>
                        <a:pt x="1" y="21"/>
                        <a:pt x="3" y="21"/>
                        <a:pt x="5" y="21"/>
                      </a:cubicBezTo>
                      <a:cubicBezTo>
                        <a:pt x="4" y="22"/>
                        <a:pt x="3" y="23"/>
                        <a:pt x="4" y="26"/>
                      </a:cubicBezTo>
                      <a:cubicBezTo>
                        <a:pt x="5" y="28"/>
                        <a:pt x="1" y="30"/>
                        <a:pt x="0" y="30"/>
                      </a:cubicBezTo>
                      <a:cubicBezTo>
                        <a:pt x="2" y="31"/>
                        <a:pt x="5" y="30"/>
                        <a:pt x="7" y="27"/>
                      </a:cubicBezTo>
                      <a:cubicBezTo>
                        <a:pt x="9" y="24"/>
                        <a:pt x="9" y="25"/>
                        <a:pt x="9" y="25"/>
                      </a:cubicBezTo>
                      <a:cubicBezTo>
                        <a:pt x="9" y="25"/>
                        <a:pt x="8" y="28"/>
                        <a:pt x="9" y="28"/>
                      </a:cubicBezTo>
                      <a:cubicBezTo>
                        <a:pt x="10" y="27"/>
                        <a:pt x="11" y="26"/>
                        <a:pt x="12" y="25"/>
                      </a:cubicBezTo>
                      <a:cubicBezTo>
                        <a:pt x="14" y="25"/>
                        <a:pt x="16" y="21"/>
                        <a:pt x="13" y="15"/>
                      </a:cubicBezTo>
                      <a:cubicBezTo>
                        <a:pt x="12" y="14"/>
                        <a:pt x="14" y="13"/>
                        <a:pt x="14" y="13"/>
                      </a:cubicBezTo>
                      <a:cubicBezTo>
                        <a:pt x="14" y="13"/>
                        <a:pt x="12" y="14"/>
                        <a:pt x="11" y="16"/>
                      </a:cubicBezTo>
                      <a:cubicBezTo>
                        <a:pt x="10" y="18"/>
                        <a:pt x="10" y="21"/>
                        <a:pt x="9" y="23"/>
                      </a:cubicBezTo>
                      <a:cubicBezTo>
                        <a:pt x="8" y="24"/>
                        <a:pt x="7" y="24"/>
                        <a:pt x="7" y="24"/>
                      </a:cubicBezTo>
                      <a:cubicBezTo>
                        <a:pt x="7" y="24"/>
                        <a:pt x="9" y="22"/>
                        <a:pt x="8" y="20"/>
                      </a:cubicBezTo>
                      <a:cubicBezTo>
                        <a:pt x="8" y="19"/>
                        <a:pt x="12" y="10"/>
                        <a:pt x="20" y="10"/>
                      </a:cubicBezTo>
                      <a:cubicBezTo>
                        <a:pt x="21" y="10"/>
                        <a:pt x="33" y="9"/>
                        <a:pt x="36" y="14"/>
                      </a:cubicBezTo>
                      <a:cubicBezTo>
                        <a:pt x="33" y="11"/>
                        <a:pt x="23" y="10"/>
                        <a:pt x="20" y="15"/>
                      </a:cubicBezTo>
                      <a:cubicBezTo>
                        <a:pt x="17" y="20"/>
                        <a:pt x="19" y="24"/>
                        <a:pt x="19" y="24"/>
                      </a:cubicBezTo>
                      <a:cubicBezTo>
                        <a:pt x="19" y="24"/>
                        <a:pt x="14" y="19"/>
                        <a:pt x="21" y="13"/>
                      </a:cubicBezTo>
                      <a:cubicBezTo>
                        <a:pt x="20" y="13"/>
                        <a:pt x="9" y="23"/>
                        <a:pt x="20" y="29"/>
                      </a:cubicBezTo>
                      <a:cubicBezTo>
                        <a:pt x="23" y="31"/>
                        <a:pt x="26" y="29"/>
                        <a:pt x="27" y="32"/>
                      </a:cubicBezTo>
                      <a:cubicBezTo>
                        <a:pt x="27" y="29"/>
                        <a:pt x="23" y="28"/>
                        <a:pt x="22" y="25"/>
                      </a:cubicBezTo>
                      <a:cubicBezTo>
                        <a:pt x="23" y="26"/>
                        <a:pt x="25" y="26"/>
                        <a:pt x="27" y="27"/>
                      </a:cubicBezTo>
                      <a:cubicBezTo>
                        <a:pt x="27" y="25"/>
                        <a:pt x="22" y="24"/>
                        <a:pt x="23" y="20"/>
                      </a:cubicBezTo>
                      <a:cubicBezTo>
                        <a:pt x="23" y="22"/>
                        <a:pt x="25" y="22"/>
                        <a:pt x="26" y="22"/>
                      </a:cubicBezTo>
                      <a:cubicBezTo>
                        <a:pt x="26" y="21"/>
                        <a:pt x="19" y="11"/>
                        <a:pt x="31" y="12"/>
                      </a:cubicBezTo>
                      <a:cubicBezTo>
                        <a:pt x="37" y="13"/>
                        <a:pt x="43" y="20"/>
                        <a:pt x="43" y="20"/>
                      </a:cubicBezTo>
                      <a:cubicBezTo>
                        <a:pt x="43" y="20"/>
                        <a:pt x="38" y="13"/>
                        <a:pt x="33" y="11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9" y="7"/>
                        <a:pt x="9" y="5"/>
                      </a:cubicBezTo>
                      <a:cubicBezTo>
                        <a:pt x="10" y="2"/>
                        <a:pt x="16" y="8"/>
                        <a:pt x="16" y="8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/>
                </a:p>
              </p:txBody>
            </p:sp>
            <p:sp>
              <p:nvSpPr>
                <p:cNvPr id="104" name="Freeform 1334">
                  <a:extLst>
                    <a:ext uri="{FF2B5EF4-FFF2-40B4-BE49-F238E27FC236}">
                      <a16:creationId xmlns:a16="http://schemas.microsoft.com/office/drawing/2014/main" id="{B6BD2B5D-800B-4335-A4BC-EE9F8AD34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450" y="177800"/>
                  <a:ext cx="366713" cy="222250"/>
                </a:xfrm>
                <a:custGeom>
                  <a:avLst/>
                  <a:gdLst>
                    <a:gd name="T0" fmla="*/ 2147483647 w 33"/>
                    <a:gd name="T1" fmla="*/ 1358369604 h 20"/>
                    <a:gd name="T2" fmla="*/ 2147483647 w 33"/>
                    <a:gd name="T3" fmla="*/ 1481852004 h 20"/>
                    <a:gd name="T4" fmla="*/ 2147483647 w 33"/>
                    <a:gd name="T5" fmla="*/ 1358369604 h 20"/>
                    <a:gd name="T6" fmla="*/ 2147483647 w 33"/>
                    <a:gd name="T7" fmla="*/ 1852320388 h 20"/>
                    <a:gd name="T8" fmla="*/ 2147483647 w 33"/>
                    <a:gd name="T9" fmla="*/ 1358369604 h 20"/>
                    <a:gd name="T10" fmla="*/ 2147483647 w 33"/>
                    <a:gd name="T11" fmla="*/ 1234876439 h 20"/>
                    <a:gd name="T12" fmla="*/ 1481853905 w 33"/>
                    <a:gd name="T13" fmla="*/ 1605345170 h 20"/>
                    <a:gd name="T14" fmla="*/ 1234878022 w 33"/>
                    <a:gd name="T15" fmla="*/ 1975802441 h 20"/>
                    <a:gd name="T16" fmla="*/ 740926952 w 33"/>
                    <a:gd name="T17" fmla="*/ 2147483647 h 20"/>
                    <a:gd name="T18" fmla="*/ 1358371346 w 33"/>
                    <a:gd name="T19" fmla="*/ 1605345170 h 20"/>
                    <a:gd name="T20" fmla="*/ 987902487 w 33"/>
                    <a:gd name="T21" fmla="*/ 1605345170 h 20"/>
                    <a:gd name="T22" fmla="*/ 0 w 33"/>
                    <a:gd name="T23" fmla="*/ 1605345170 h 20"/>
                    <a:gd name="T24" fmla="*/ 987902487 w 33"/>
                    <a:gd name="T25" fmla="*/ 1481852004 h 20"/>
                    <a:gd name="T26" fmla="*/ 1234878022 w 33"/>
                    <a:gd name="T27" fmla="*/ 1605345170 h 20"/>
                    <a:gd name="T28" fmla="*/ 740926952 w 33"/>
                    <a:gd name="T29" fmla="*/ 740926002 h 20"/>
                    <a:gd name="T30" fmla="*/ 1234878022 w 33"/>
                    <a:gd name="T31" fmla="*/ 1111394386 h 20"/>
                    <a:gd name="T32" fmla="*/ 1481853905 w 33"/>
                    <a:gd name="T33" fmla="*/ 1605345170 h 20"/>
                    <a:gd name="T34" fmla="*/ 2147483647 w 33"/>
                    <a:gd name="T35" fmla="*/ 1234876439 h 20"/>
                    <a:gd name="T36" fmla="*/ 2147483647 w 33"/>
                    <a:gd name="T37" fmla="*/ 1111394386 h 20"/>
                    <a:gd name="T38" fmla="*/ 1975804975 w 33"/>
                    <a:gd name="T39" fmla="*/ 864419168 h 20"/>
                    <a:gd name="T40" fmla="*/ 1852322764 w 33"/>
                    <a:gd name="T41" fmla="*/ 370468557 h 20"/>
                    <a:gd name="T42" fmla="*/ 2147483647 w 33"/>
                    <a:gd name="T43" fmla="*/ 617443776 h 20"/>
                    <a:gd name="T44" fmla="*/ 2147483647 w 33"/>
                    <a:gd name="T45" fmla="*/ 1111394386 h 20"/>
                    <a:gd name="T46" fmla="*/ 2147483647 w 33"/>
                    <a:gd name="T47" fmla="*/ 1111394386 h 20"/>
                    <a:gd name="T48" fmla="*/ 2147483647 w 33"/>
                    <a:gd name="T49" fmla="*/ 493950610 h 20"/>
                    <a:gd name="T50" fmla="*/ 2147483647 w 33"/>
                    <a:gd name="T51" fmla="*/ 0 h 20"/>
                    <a:gd name="T52" fmla="*/ 2147483647 w 33"/>
                    <a:gd name="T53" fmla="*/ 493950610 h 20"/>
                    <a:gd name="T54" fmla="*/ 2147483647 w 33"/>
                    <a:gd name="T55" fmla="*/ 1111394386 h 20"/>
                    <a:gd name="T56" fmla="*/ 2147483647 w 33"/>
                    <a:gd name="T57" fmla="*/ 1358369604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33"/>
                    <a:gd name="T88" fmla="*/ 0 h 20"/>
                    <a:gd name="T89" fmla="*/ 33 w 33"/>
                    <a:gd name="T90" fmla="*/ 20 h 20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33" h="20">
                      <a:moveTo>
                        <a:pt x="33" y="11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28" y="7"/>
                        <a:pt x="23" y="11"/>
                      </a:cubicBezTo>
                      <a:cubicBezTo>
                        <a:pt x="23" y="12"/>
                        <a:pt x="23" y="15"/>
                        <a:pt x="18" y="15"/>
                      </a:cubicBezTo>
                      <a:cubicBezTo>
                        <a:pt x="19" y="15"/>
                        <a:pt x="19" y="12"/>
                        <a:pt x="22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3" y="10"/>
                        <a:pt x="14" y="15"/>
                        <a:pt x="12" y="13"/>
                      </a:cubicBezTo>
                      <a:cubicBezTo>
                        <a:pt x="11" y="14"/>
                        <a:pt x="11" y="15"/>
                        <a:pt x="10" y="16"/>
                      </a:cubicBezTo>
                      <a:cubicBezTo>
                        <a:pt x="8" y="17"/>
                        <a:pt x="6" y="18"/>
                        <a:pt x="6" y="20"/>
                      </a:cubicBezTo>
                      <a:cubicBezTo>
                        <a:pt x="5" y="19"/>
                        <a:pt x="5" y="14"/>
                        <a:pt x="11" y="13"/>
                      </a:cubicBezTo>
                      <a:cubicBezTo>
                        <a:pt x="10" y="13"/>
                        <a:pt x="8" y="13"/>
                        <a:pt x="8" y="13"/>
                      </a:cubicBezTo>
                      <a:cubicBezTo>
                        <a:pt x="8" y="13"/>
                        <a:pt x="4" y="16"/>
                        <a:pt x="0" y="13"/>
                      </a:cubicBezTo>
                      <a:cubicBezTo>
                        <a:pt x="1" y="12"/>
                        <a:pt x="4" y="9"/>
                        <a:pt x="8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5" y="11"/>
                        <a:pt x="6" y="6"/>
                      </a:cubicBezTo>
                      <a:cubicBezTo>
                        <a:pt x="7" y="7"/>
                        <a:pt x="10" y="7"/>
                        <a:pt x="10" y="9"/>
                      </a:cubicBezTo>
                      <a:cubicBezTo>
                        <a:pt x="11" y="11"/>
                        <a:pt x="10" y="12"/>
                        <a:pt x="12" y="13"/>
                      </a:cubicBezTo>
                      <a:cubicBezTo>
                        <a:pt x="14" y="14"/>
                        <a:pt x="22" y="10"/>
                        <a:pt x="22" y="10"/>
                      </a:cubicBezTo>
                      <a:cubicBezTo>
                        <a:pt x="22" y="10"/>
                        <a:pt x="21" y="9"/>
                        <a:pt x="20" y="9"/>
                      </a:cubicBezTo>
                      <a:cubicBezTo>
                        <a:pt x="19" y="9"/>
                        <a:pt x="17" y="8"/>
                        <a:pt x="16" y="7"/>
                      </a:cubicBezTo>
                      <a:cubicBezTo>
                        <a:pt x="14" y="5"/>
                        <a:pt x="15" y="3"/>
                        <a:pt x="15" y="3"/>
                      </a:cubicBezTo>
                      <a:cubicBezTo>
                        <a:pt x="15" y="3"/>
                        <a:pt x="16" y="3"/>
                        <a:pt x="19" y="5"/>
                      </a:cubicBezTo>
                      <a:cubicBezTo>
                        <a:pt x="22" y="7"/>
                        <a:pt x="19" y="8"/>
                        <a:pt x="23" y="9"/>
                      </a:cubicBezTo>
                      <a:cubicBezTo>
                        <a:pt x="25" y="9"/>
                        <a:pt x="28" y="8"/>
                        <a:pt x="28" y="9"/>
                      </a:cubicBezTo>
                      <a:cubicBezTo>
                        <a:pt x="27" y="8"/>
                        <a:pt x="24" y="6"/>
                        <a:pt x="25" y="4"/>
                      </a:cubicBezTo>
                      <a:cubicBezTo>
                        <a:pt x="25" y="1"/>
                        <a:pt x="26" y="1"/>
                        <a:pt x="26" y="0"/>
                      </a:cubicBezTo>
                      <a:cubicBezTo>
                        <a:pt x="27" y="0"/>
                        <a:pt x="29" y="2"/>
                        <a:pt x="28" y="4"/>
                      </a:cubicBezTo>
                      <a:cubicBezTo>
                        <a:pt x="28" y="6"/>
                        <a:pt x="28" y="8"/>
                        <a:pt x="29" y="9"/>
                      </a:cubicBezTo>
                      <a:cubicBezTo>
                        <a:pt x="31" y="10"/>
                        <a:pt x="33" y="11"/>
                        <a:pt x="33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/>
                </a:p>
              </p:txBody>
            </p:sp>
            <p:sp>
              <p:nvSpPr>
                <p:cNvPr id="105" name="Freeform 1335">
                  <a:extLst>
                    <a:ext uri="{FF2B5EF4-FFF2-40B4-BE49-F238E27FC236}">
                      <a16:creationId xmlns:a16="http://schemas.microsoft.com/office/drawing/2014/main" id="{8360FB4F-B472-41F9-819F-04A26DC77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725" y="177800"/>
                  <a:ext cx="365125" cy="222250"/>
                </a:xfrm>
                <a:custGeom>
                  <a:avLst/>
                  <a:gdLst>
                    <a:gd name="T0" fmla="*/ 0 w 33"/>
                    <a:gd name="T1" fmla="*/ 1358369604 h 20"/>
                    <a:gd name="T2" fmla="*/ 0 w 33"/>
                    <a:gd name="T3" fmla="*/ 1481852004 h 20"/>
                    <a:gd name="T4" fmla="*/ 1346624981 w 33"/>
                    <a:gd name="T5" fmla="*/ 1358369604 h 20"/>
                    <a:gd name="T6" fmla="*/ 1836313047 w 33"/>
                    <a:gd name="T7" fmla="*/ 1852320388 h 20"/>
                    <a:gd name="T8" fmla="*/ 1346624981 w 33"/>
                    <a:gd name="T9" fmla="*/ 1358369604 h 20"/>
                    <a:gd name="T10" fmla="*/ 1224208583 w 33"/>
                    <a:gd name="T11" fmla="*/ 1234876439 h 20"/>
                    <a:gd name="T12" fmla="*/ 2147483647 w 33"/>
                    <a:gd name="T13" fmla="*/ 1605345170 h 20"/>
                    <a:gd name="T14" fmla="*/ 2147483647 w 33"/>
                    <a:gd name="T15" fmla="*/ 1975802441 h 20"/>
                    <a:gd name="T16" fmla="*/ 2147483647 w 33"/>
                    <a:gd name="T17" fmla="*/ 2147483647 h 20"/>
                    <a:gd name="T18" fmla="*/ 2147483647 w 33"/>
                    <a:gd name="T19" fmla="*/ 1605345170 h 20"/>
                    <a:gd name="T20" fmla="*/ 2147483647 w 33"/>
                    <a:gd name="T21" fmla="*/ 1605345170 h 20"/>
                    <a:gd name="T22" fmla="*/ 2147483647 w 33"/>
                    <a:gd name="T23" fmla="*/ 1605345170 h 20"/>
                    <a:gd name="T24" fmla="*/ 2147483647 w 33"/>
                    <a:gd name="T25" fmla="*/ 1481852004 h 20"/>
                    <a:gd name="T26" fmla="*/ 2147483647 w 33"/>
                    <a:gd name="T27" fmla="*/ 1605345170 h 20"/>
                    <a:gd name="T28" fmla="*/ 2147483647 w 33"/>
                    <a:gd name="T29" fmla="*/ 740926002 h 20"/>
                    <a:gd name="T30" fmla="*/ 2147483647 w 33"/>
                    <a:gd name="T31" fmla="*/ 1111394386 h 20"/>
                    <a:gd name="T32" fmla="*/ 2147483647 w 33"/>
                    <a:gd name="T33" fmla="*/ 1605345170 h 20"/>
                    <a:gd name="T34" fmla="*/ 1346624981 w 33"/>
                    <a:gd name="T35" fmla="*/ 1234876439 h 20"/>
                    <a:gd name="T36" fmla="*/ 1591469187 w 33"/>
                    <a:gd name="T37" fmla="*/ 1111394386 h 20"/>
                    <a:gd name="T38" fmla="*/ 2147483647 w 33"/>
                    <a:gd name="T39" fmla="*/ 864419168 h 20"/>
                    <a:gd name="T40" fmla="*/ 2147483647 w 33"/>
                    <a:gd name="T41" fmla="*/ 370468557 h 20"/>
                    <a:gd name="T42" fmla="*/ 1713896649 w 33"/>
                    <a:gd name="T43" fmla="*/ 617443776 h 20"/>
                    <a:gd name="T44" fmla="*/ 1346624981 w 33"/>
                    <a:gd name="T45" fmla="*/ 1111394386 h 20"/>
                    <a:gd name="T46" fmla="*/ 612104291 w 33"/>
                    <a:gd name="T47" fmla="*/ 1111394386 h 20"/>
                    <a:gd name="T48" fmla="*/ 1101792185 w 33"/>
                    <a:gd name="T49" fmla="*/ 493950610 h 20"/>
                    <a:gd name="T50" fmla="*/ 979364722 w 33"/>
                    <a:gd name="T51" fmla="*/ 0 h 20"/>
                    <a:gd name="T52" fmla="*/ 612104291 w 33"/>
                    <a:gd name="T53" fmla="*/ 493950610 h 20"/>
                    <a:gd name="T54" fmla="*/ 489687893 w 33"/>
                    <a:gd name="T55" fmla="*/ 1111394386 h 20"/>
                    <a:gd name="T56" fmla="*/ 0 w 33"/>
                    <a:gd name="T57" fmla="*/ 1358369604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33"/>
                    <a:gd name="T88" fmla="*/ 0 h 20"/>
                    <a:gd name="T89" fmla="*/ 33 w 33"/>
                    <a:gd name="T90" fmla="*/ 20 h 20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33" h="20">
                      <a:moveTo>
                        <a:pt x="0" y="11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5" y="7"/>
                        <a:pt x="11" y="11"/>
                      </a:cubicBezTo>
                      <a:cubicBezTo>
                        <a:pt x="10" y="12"/>
                        <a:pt x="10" y="15"/>
                        <a:pt x="15" y="15"/>
                      </a:cubicBezTo>
                      <a:cubicBezTo>
                        <a:pt x="15" y="15"/>
                        <a:pt x="15" y="12"/>
                        <a:pt x="11" y="11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20" y="15"/>
                        <a:pt x="22" y="13"/>
                      </a:cubicBezTo>
                      <a:cubicBezTo>
                        <a:pt x="22" y="14"/>
                        <a:pt x="22" y="15"/>
                        <a:pt x="24" y="16"/>
                      </a:cubicBezTo>
                      <a:cubicBezTo>
                        <a:pt x="25" y="17"/>
                        <a:pt x="27" y="18"/>
                        <a:pt x="27" y="20"/>
                      </a:cubicBezTo>
                      <a:cubicBezTo>
                        <a:pt x="28" y="19"/>
                        <a:pt x="29" y="14"/>
                        <a:pt x="22" y="13"/>
                      </a:cubicBezTo>
                      <a:cubicBezTo>
                        <a:pt x="23" y="13"/>
                        <a:pt x="26" y="13"/>
                        <a:pt x="26" y="13"/>
                      </a:cubicBezTo>
                      <a:cubicBezTo>
                        <a:pt x="26" y="13"/>
                        <a:pt x="29" y="16"/>
                        <a:pt x="33" y="13"/>
                      </a:cubicBezTo>
                      <a:cubicBezTo>
                        <a:pt x="32" y="12"/>
                        <a:pt x="29" y="9"/>
                        <a:pt x="26" y="12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8" y="11"/>
                        <a:pt x="27" y="6"/>
                      </a:cubicBezTo>
                      <a:cubicBezTo>
                        <a:pt x="26" y="7"/>
                        <a:pt x="23" y="7"/>
                        <a:pt x="23" y="9"/>
                      </a:cubicBezTo>
                      <a:cubicBezTo>
                        <a:pt x="22" y="11"/>
                        <a:pt x="23" y="12"/>
                        <a:pt x="21" y="13"/>
                      </a:cubicBezTo>
                      <a:cubicBezTo>
                        <a:pt x="19" y="14"/>
                        <a:pt x="11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ubicBezTo>
                        <a:pt x="14" y="9"/>
                        <a:pt x="16" y="8"/>
                        <a:pt x="18" y="7"/>
                      </a:cubicBezTo>
                      <a:cubicBezTo>
                        <a:pt x="19" y="5"/>
                        <a:pt x="19" y="3"/>
                        <a:pt x="19" y="3"/>
                      </a:cubicBezTo>
                      <a:cubicBezTo>
                        <a:pt x="19" y="3"/>
                        <a:pt x="17" y="3"/>
                        <a:pt x="14" y="5"/>
                      </a:cubicBezTo>
                      <a:cubicBezTo>
                        <a:pt x="12" y="7"/>
                        <a:pt x="14" y="8"/>
                        <a:pt x="11" y="9"/>
                      </a:cubicBezTo>
                      <a:cubicBezTo>
                        <a:pt x="8" y="9"/>
                        <a:pt x="6" y="8"/>
                        <a:pt x="5" y="9"/>
                      </a:cubicBezTo>
                      <a:cubicBezTo>
                        <a:pt x="6" y="8"/>
                        <a:pt x="9" y="6"/>
                        <a:pt x="9" y="4"/>
                      </a:cubicBezTo>
                      <a:cubicBezTo>
                        <a:pt x="8" y="1"/>
                        <a:pt x="7" y="1"/>
                        <a:pt x="8" y="0"/>
                      </a:cubicBezTo>
                      <a:cubicBezTo>
                        <a:pt x="7" y="0"/>
                        <a:pt x="5" y="2"/>
                        <a:pt x="5" y="4"/>
                      </a:cubicBezTo>
                      <a:cubicBezTo>
                        <a:pt x="5" y="6"/>
                        <a:pt x="5" y="8"/>
                        <a:pt x="4" y="9"/>
                      </a:cubicBezTo>
                      <a:cubicBezTo>
                        <a:pt x="2" y="10"/>
                        <a:pt x="0" y="11"/>
                        <a:pt x="0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/>
                </a:p>
              </p:txBody>
            </p:sp>
            <p:sp>
              <p:nvSpPr>
                <p:cNvPr id="106" name="Freeform 1336">
                  <a:extLst>
                    <a:ext uri="{FF2B5EF4-FFF2-40B4-BE49-F238E27FC236}">
                      <a16:creationId xmlns:a16="http://schemas.microsoft.com/office/drawing/2014/main" id="{77E2CC92-822A-4EFA-849D-0FEBD31A5A92}"/>
                    </a:ext>
                  </a:extLst>
                </p:cNvPr>
                <p:cNvSpPr>
                  <a:spLocks noEditPoints="1" noChangeArrowheads="1"/>
                </p:cNvSpPr>
                <p:nvPr/>
              </p:nvSpPr>
              <p:spPr bwMode="auto">
                <a:xfrm>
                  <a:off x="565150" y="0"/>
                  <a:ext cx="242888" cy="255588"/>
                </a:xfrm>
                <a:custGeom>
                  <a:avLst/>
                  <a:gdLst>
                    <a:gd name="T0" fmla="*/ 1584568331 w 22"/>
                    <a:gd name="T1" fmla="*/ 1605348390 h 23"/>
                    <a:gd name="T2" fmla="*/ 2072121661 w 22"/>
                    <a:gd name="T3" fmla="*/ 2099299817 h 23"/>
                    <a:gd name="T4" fmla="*/ 2072121661 w 22"/>
                    <a:gd name="T5" fmla="*/ 1852324104 h 23"/>
                    <a:gd name="T6" fmla="*/ 2147483647 w 22"/>
                    <a:gd name="T7" fmla="*/ 1728830691 h 23"/>
                    <a:gd name="T8" fmla="*/ 2147483647 w 22"/>
                    <a:gd name="T9" fmla="*/ 1852324104 h 23"/>
                    <a:gd name="T10" fmla="*/ 2147483647 w 22"/>
                    <a:gd name="T11" fmla="*/ 1358372329 h 23"/>
                    <a:gd name="T12" fmla="*/ 2147483647 w 22"/>
                    <a:gd name="T13" fmla="*/ 1234878916 h 23"/>
                    <a:gd name="T14" fmla="*/ 1584568331 w 22"/>
                    <a:gd name="T15" fmla="*/ 1358372329 h 23"/>
                    <a:gd name="T16" fmla="*/ 1584568331 w 22"/>
                    <a:gd name="T17" fmla="*/ 370469300 h 23"/>
                    <a:gd name="T18" fmla="*/ 1462671719 w 22"/>
                    <a:gd name="T19" fmla="*/ 617445014 h 23"/>
                    <a:gd name="T20" fmla="*/ 731335859 w 22"/>
                    <a:gd name="T21" fmla="*/ 0 h 23"/>
                    <a:gd name="T22" fmla="*/ 853232472 w 22"/>
                    <a:gd name="T23" fmla="*/ 370469300 h 23"/>
                    <a:gd name="T24" fmla="*/ 975118044 w 22"/>
                    <a:gd name="T25" fmla="*/ 740927488 h 23"/>
                    <a:gd name="T26" fmla="*/ 731335859 w 22"/>
                    <a:gd name="T27" fmla="*/ 740927488 h 23"/>
                    <a:gd name="T28" fmla="*/ 1097003617 w 22"/>
                    <a:gd name="T29" fmla="*/ 1111396615 h 23"/>
                    <a:gd name="T30" fmla="*/ 1462671719 w 22"/>
                    <a:gd name="T31" fmla="*/ 1605348390 h 23"/>
                    <a:gd name="T32" fmla="*/ 1097003617 w 22"/>
                    <a:gd name="T33" fmla="*/ 1358372329 h 23"/>
                    <a:gd name="T34" fmla="*/ 731335859 w 22"/>
                    <a:gd name="T35" fmla="*/ 1111396615 h 23"/>
                    <a:gd name="T36" fmla="*/ 853232472 w 22"/>
                    <a:gd name="T37" fmla="*/ 1234878916 h 23"/>
                    <a:gd name="T38" fmla="*/ 0 w 22"/>
                    <a:gd name="T39" fmla="*/ 1481854977 h 23"/>
                    <a:gd name="T40" fmla="*/ 609450115 w 22"/>
                    <a:gd name="T41" fmla="*/ 1728830691 h 23"/>
                    <a:gd name="T42" fmla="*/ 609450115 w 22"/>
                    <a:gd name="T43" fmla="*/ 2099299817 h 23"/>
                    <a:gd name="T44" fmla="*/ 853232472 w 22"/>
                    <a:gd name="T45" fmla="*/ 1975806404 h 23"/>
                    <a:gd name="T46" fmla="*/ 1218900229 w 22"/>
                    <a:gd name="T47" fmla="*/ 1605348390 h 23"/>
                    <a:gd name="T48" fmla="*/ 1462671719 w 22"/>
                    <a:gd name="T49" fmla="*/ 1605348390 h 23"/>
                    <a:gd name="T50" fmla="*/ 1218900229 w 22"/>
                    <a:gd name="T51" fmla="*/ 2147483647 h 23"/>
                    <a:gd name="T52" fmla="*/ 1584568331 w 22"/>
                    <a:gd name="T53" fmla="*/ 2147483647 h 23"/>
                    <a:gd name="T54" fmla="*/ 1584568331 w 22"/>
                    <a:gd name="T55" fmla="*/ 1605348390 h 23"/>
                    <a:gd name="T56" fmla="*/ 1218900229 w 22"/>
                    <a:gd name="T57" fmla="*/ 617445014 h 23"/>
                    <a:gd name="T58" fmla="*/ 1462671719 w 22"/>
                    <a:gd name="T59" fmla="*/ 1358372329 h 23"/>
                    <a:gd name="T60" fmla="*/ 1218900229 w 22"/>
                    <a:gd name="T61" fmla="*/ 617445014 h 23"/>
                    <a:gd name="T62" fmla="*/ 1584568331 w 22"/>
                    <a:gd name="T63" fmla="*/ 1481854977 h 23"/>
                    <a:gd name="T64" fmla="*/ 2147483647 w 22"/>
                    <a:gd name="T65" fmla="*/ 1605348390 h 23"/>
                    <a:gd name="T66" fmla="*/ 1584568331 w 22"/>
                    <a:gd name="T67" fmla="*/ 1481854977 h 23"/>
                    <a:gd name="T68" fmla="*/ 1097003617 w 22"/>
                    <a:gd name="T69" fmla="*/ 1605348390 h 23"/>
                    <a:gd name="T70" fmla="*/ 365667930 w 22"/>
                    <a:gd name="T71" fmla="*/ 1358372329 h 23"/>
                    <a:gd name="T72" fmla="*/ 1097003617 w 22"/>
                    <a:gd name="T73" fmla="*/ 1605348390 h 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2"/>
                    <a:gd name="T112" fmla="*/ 0 h 23"/>
                    <a:gd name="T113" fmla="*/ 22 w 22"/>
                    <a:gd name="T114" fmla="*/ 23 h 2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2" h="23">
                      <a:moveTo>
                        <a:pt x="13" y="13"/>
                      </a:moveTo>
                      <a:cubicBezTo>
                        <a:pt x="12" y="16"/>
                        <a:pt x="17" y="16"/>
                        <a:pt x="17" y="17"/>
                      </a:cubicBezTo>
                      <a:cubicBezTo>
                        <a:pt x="18" y="16"/>
                        <a:pt x="17" y="15"/>
                        <a:pt x="17" y="15"/>
                      </a:cubicBezTo>
                      <a:cubicBezTo>
                        <a:pt x="17" y="15"/>
                        <a:pt x="18" y="15"/>
                        <a:pt x="19" y="14"/>
                      </a:cubicBezTo>
                      <a:cubicBezTo>
                        <a:pt x="20" y="14"/>
                        <a:pt x="21" y="14"/>
                        <a:pt x="22" y="15"/>
                      </a:cubicBezTo>
                      <a:cubicBezTo>
                        <a:pt x="22" y="12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6" y="8"/>
                        <a:pt x="13" y="11"/>
                      </a:cubicBezTo>
                      <a:cubicBezTo>
                        <a:pt x="15" y="8"/>
                        <a:pt x="13" y="3"/>
                        <a:pt x="13" y="3"/>
                      </a:cubicBezTo>
                      <a:cubicBezTo>
                        <a:pt x="13" y="3"/>
                        <a:pt x="13" y="4"/>
                        <a:pt x="12" y="5"/>
                      </a:cubicBezTo>
                      <a:cubicBezTo>
                        <a:pt x="12" y="2"/>
                        <a:pt x="7" y="0"/>
                        <a:pt x="6" y="0"/>
                      </a:cubicBezTo>
                      <a:cubicBezTo>
                        <a:pt x="7" y="0"/>
                        <a:pt x="7" y="2"/>
                        <a:pt x="7" y="3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6"/>
                        <a:pt x="7" y="6"/>
                        <a:pt x="6" y="6"/>
                      </a:cubicBezTo>
                      <a:cubicBezTo>
                        <a:pt x="7" y="7"/>
                        <a:pt x="8" y="9"/>
                        <a:pt x="9" y="9"/>
                      </a:cubicBezTo>
                      <a:cubicBezTo>
                        <a:pt x="11" y="10"/>
                        <a:pt x="10" y="12"/>
                        <a:pt x="12" y="13"/>
                      </a:cubicBezTo>
                      <a:cubicBezTo>
                        <a:pt x="11" y="13"/>
                        <a:pt x="9" y="13"/>
                        <a:pt x="9" y="11"/>
                      </a:cubicBezTo>
                      <a:cubicBezTo>
                        <a:pt x="8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7" y="10"/>
                      </a:cubicBezTo>
                      <a:cubicBezTo>
                        <a:pt x="4" y="8"/>
                        <a:pt x="0" y="11"/>
                        <a:pt x="0" y="12"/>
                      </a:cubicBezTo>
                      <a:cubicBezTo>
                        <a:pt x="1" y="11"/>
                        <a:pt x="3" y="14"/>
                        <a:pt x="5" y="14"/>
                      </a:cubicBezTo>
                      <a:cubicBezTo>
                        <a:pt x="4" y="15"/>
                        <a:pt x="4" y="16"/>
                        <a:pt x="5" y="17"/>
                      </a:cubicBezTo>
                      <a:cubicBezTo>
                        <a:pt x="5" y="15"/>
                        <a:pt x="6" y="15"/>
                        <a:pt x="7" y="16"/>
                      </a:cubicBezTo>
                      <a:cubicBezTo>
                        <a:pt x="9" y="16"/>
                        <a:pt x="10" y="14"/>
                        <a:pt x="10" y="13"/>
                      </a:cubicBezTo>
                      <a:cubicBezTo>
                        <a:pt x="10" y="13"/>
                        <a:pt x="12" y="13"/>
                        <a:pt x="12" y="13"/>
                      </a:cubicBezTo>
                      <a:cubicBezTo>
                        <a:pt x="12" y="13"/>
                        <a:pt x="10" y="15"/>
                        <a:pt x="10" y="18"/>
                      </a:cubicBezTo>
                      <a:cubicBezTo>
                        <a:pt x="9" y="22"/>
                        <a:pt x="13" y="23"/>
                        <a:pt x="13" y="23"/>
                      </a:cubicBezTo>
                      <a:cubicBezTo>
                        <a:pt x="7" y="20"/>
                        <a:pt x="12" y="14"/>
                        <a:pt x="13" y="13"/>
                      </a:cubicBezTo>
                      <a:close/>
                      <a:moveTo>
                        <a:pt x="10" y="5"/>
                      </a:moveTo>
                      <a:cubicBezTo>
                        <a:pt x="11" y="4"/>
                        <a:pt x="12" y="7"/>
                        <a:pt x="12" y="11"/>
                      </a:cubicBezTo>
                      <a:cubicBezTo>
                        <a:pt x="12" y="11"/>
                        <a:pt x="9" y="5"/>
                        <a:pt x="10" y="5"/>
                      </a:cubicBezTo>
                      <a:close/>
                      <a:moveTo>
                        <a:pt x="13" y="12"/>
                      </a:moveTo>
                      <a:cubicBezTo>
                        <a:pt x="13" y="12"/>
                        <a:pt x="18" y="11"/>
                        <a:pt x="19" y="13"/>
                      </a:cubicBezTo>
                      <a:cubicBezTo>
                        <a:pt x="19" y="14"/>
                        <a:pt x="13" y="12"/>
                        <a:pt x="13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3" y="13"/>
                        <a:pt x="3" y="11"/>
                      </a:cubicBezTo>
                      <a:cubicBezTo>
                        <a:pt x="4" y="10"/>
                        <a:pt x="9" y="13"/>
                        <a:pt x="9" y="13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900"/>
                </a:p>
              </p:txBody>
            </p:sp>
          </p:grpSp>
          <p:cxnSp>
            <p:nvCxnSpPr>
              <p:cNvPr id="101" name="直接连接符 64">
                <a:extLst>
                  <a:ext uri="{FF2B5EF4-FFF2-40B4-BE49-F238E27FC236}">
                    <a16:creationId xmlns:a16="http://schemas.microsoft.com/office/drawing/2014/main" id="{F77E1CF0-FF4B-45EB-9E3C-B2088CFA3EA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280" y="14"/>
                <a:ext cx="1879816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98" name="文本框 70">
              <a:extLst>
                <a:ext uri="{FF2B5EF4-FFF2-40B4-BE49-F238E27FC236}">
                  <a16:creationId xmlns:a16="http://schemas.microsoft.com/office/drawing/2014/main" id="{2C99305A-C7A0-4207-AE8D-811FB7D34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1163" y="2087252"/>
              <a:ext cx="80021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buFont typeface="Arial" pitchFamily="34" charset="0"/>
                <a:buNone/>
              </a:pPr>
              <a:r>
                <a:rPr lang="zh-CN" altLang="en-US" sz="2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欧文</a:t>
              </a:r>
            </a:p>
          </p:txBody>
        </p:sp>
      </p:grpSp>
      <p:sp>
        <p:nvSpPr>
          <p:cNvPr id="108" name="矩形 87">
            <a:extLst>
              <a:ext uri="{FF2B5EF4-FFF2-40B4-BE49-F238E27FC236}">
                <a16:creationId xmlns:a16="http://schemas.microsoft.com/office/drawing/2014/main" id="{5876CF2D-DEE6-4834-85ED-D290B4B31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871" y="2525803"/>
            <a:ext cx="229147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出身：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贵族</a:t>
            </a:r>
            <a:endParaRPr lang="en-US" altLang="zh-CN" sz="1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国家：法国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憧憬：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批判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私有制的弊端，主张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平均分配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产品，财产共有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手段：希望得到罗马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教皇和国王支持</a:t>
            </a:r>
          </a:p>
        </p:txBody>
      </p:sp>
      <p:sp>
        <p:nvSpPr>
          <p:cNvPr id="109" name="矩形 88">
            <a:extLst>
              <a:ext uri="{FF2B5EF4-FFF2-40B4-BE49-F238E27FC236}">
                <a16:creationId xmlns:a16="http://schemas.microsoft.com/office/drawing/2014/main" id="{63842A87-DF34-4165-B0D0-778484103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19" y="2559384"/>
            <a:ext cx="229147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出身：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资产阶级</a:t>
            </a:r>
            <a:endParaRPr lang="en-US" altLang="zh-CN" sz="1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国家：法国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憧憬：建立人人按爱好从事工作，没有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城乡差别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的“法郎吉”</a:t>
            </a:r>
            <a:endParaRPr lang="en-US" altLang="zh-CN" sz="1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手段：报纸上呼吁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富人为自己出资</a:t>
            </a:r>
          </a:p>
        </p:txBody>
      </p:sp>
      <p:sp>
        <p:nvSpPr>
          <p:cNvPr id="110" name="矩形 89">
            <a:extLst>
              <a:ext uri="{FF2B5EF4-FFF2-40B4-BE49-F238E27FC236}">
                <a16:creationId xmlns:a16="http://schemas.microsoft.com/office/drawing/2014/main" id="{78CEF7CC-1ECC-4EB4-8E84-F88B80BD8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032" y="2569683"/>
            <a:ext cx="257096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出身：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资产阶级</a:t>
            </a:r>
            <a:endParaRPr lang="en-US" altLang="zh-CN" sz="1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国家：英国</a:t>
            </a:r>
          </a:p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憧憬：建立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共同劳动，分工合作，人人平等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的“新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和谐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公社”</a:t>
            </a:r>
            <a:endParaRPr lang="en-US" altLang="zh-CN" sz="1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  手段：</a:t>
            </a:r>
            <a:r>
              <a:rPr lang="zh-CN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变卖家产出资</a:t>
            </a:r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实验，最终破产失败</a:t>
            </a:r>
          </a:p>
        </p:txBody>
      </p:sp>
    </p:spTree>
    <p:extLst>
      <p:ext uri="{BB962C8B-B14F-4D97-AF65-F5344CB8AC3E}">
        <p14:creationId xmlns:p14="http://schemas.microsoft.com/office/powerpoint/2010/main" val="23549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86b60b-d9bd-46dc-ba55-de2de5bd1fb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35.63779527559,&quot;width&quot;:5911.32913385826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794,&quot;width&quot;:4890}"/>
  <p:tag name="KSO_WM_UNIT_VALUE" val="973*973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2370_1*d*1"/>
  <p:tag name="KSO_WM_TEMPLATE_CATEGORY" val="diagram"/>
  <p:tag name="KSO_WM_TEMPLATE_INDEX" val="2021237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0b49538ff494f09860d523bafeba52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db09371af464558a872a3921a7f5353"/>
  <p:tag name="KSO_WM_UNIT_PLACING_PICTURE" val="edb09371af464558a872a3921a7f5353"/>
  <p:tag name="KSO_WM_UNIT_SUPPORT_UNIT_TYPE" val="[&quot;d&quot;,&quot;α&quot;,&quot;β&quot;,&quot;θ&quot;]"/>
  <p:tag name="KSO_WM_TEMPLATE_ASSEMBLE_XID" val="60656f4c4054ed1e2fb80756"/>
  <p:tag name="KSO_WM_TEMPLATE_ASSEMBLE_GROUPID" val="60656f4c4054ed1e2fb80756"/>
  <p:tag name="KSO_WM_UNIT_PLACING_PICTURE_INFO" val="{&quot;code&quot;:&quot;a&quot;,&quot;full_picture&quot;:true,&quot;last_full_picture&quot;:&quot;a&quot;,&quot;margin&quot;:{&quot;bottom&quot;:110.0577791365024,&quot;top&quot;:109.90995780000469},&quot;scheme&quot;:&quot;2-0&quot;,&quot;spacing&quot;:5}"/>
  <p:tag name="KSO_WM_UNIT_PLACING_PICTURE_USER_VIEWPORT_SMARTMENU" val="{&quot;height&quot;:4082.5080542386086,&quot;width&quot;:2998.4359230151017}"/>
  <p:tag name="KSO_WM_UNIT_PLACING_PICTURE_USER_RELATIVERECTANGLE_SMARTMENU" val="{&quot;bottom&quot;:0,&quot;left&quot;:0,&quot;right&quot;:0,&quot;top&quot;: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86b60b-d9bd-46dc-ba55-de2de5bd1fb7}"/>
</p:tagLst>
</file>

<file path=ppt/theme/theme1.xml><?xml version="1.0" encoding="utf-8"?>
<a:theme xmlns:a="http://schemas.openxmlformats.org/drawingml/2006/main" name="Art Subject for Elementary - 3rd Grade: Performing Arts by Slidesgo">
  <a:themeElements>
    <a:clrScheme name="Simple Light">
      <a:dk1>
        <a:srgbClr val="3D3D3D"/>
      </a:dk1>
      <a:lt1>
        <a:srgbClr val="F6E6C8"/>
      </a:lt1>
      <a:dk2>
        <a:srgbClr val="553D2A"/>
      </a:dk2>
      <a:lt2>
        <a:srgbClr val="FDFDFD"/>
      </a:lt2>
      <a:accent1>
        <a:srgbClr val="7A583E"/>
      </a:accent1>
      <a:accent2>
        <a:srgbClr val="C4A098"/>
      </a:accent2>
      <a:accent3>
        <a:srgbClr val="FFF3DD"/>
      </a:accent3>
      <a:accent4>
        <a:srgbClr val="F9C932"/>
      </a:accent4>
      <a:accent5>
        <a:srgbClr val="AD4F45"/>
      </a:accent5>
      <a:accent6>
        <a:srgbClr val="476939"/>
      </a:accent6>
      <a:hlink>
        <a:srgbClr val="7A58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5875</TotalTime>
  <Words>3659</Words>
  <Application>Microsoft Office PowerPoint</Application>
  <PresentationFormat>全屏显示(16:9)</PresentationFormat>
  <Paragraphs>387</Paragraphs>
  <Slides>40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ABeeZee</vt:lpstr>
      <vt:lpstr>黑体</vt:lpstr>
      <vt:lpstr>华文仿宋</vt:lpstr>
      <vt:lpstr>华文楷体</vt:lpstr>
      <vt:lpstr>华文新魏</vt:lpstr>
      <vt:lpstr>楷体</vt:lpstr>
      <vt:lpstr>微软雅黑</vt:lpstr>
      <vt:lpstr>Arial</vt:lpstr>
      <vt:lpstr>Dosis</vt:lpstr>
      <vt:lpstr>Playfair Display</vt:lpstr>
      <vt:lpstr>Vivaldi</vt:lpstr>
      <vt:lpstr>Art Subject for Elementary - 3rd Grade: Performing Arts by Slidesgo</vt:lpstr>
      <vt:lpstr>Microsoft Excel Chart</vt:lpstr>
      <vt:lpstr>The birth and spread of Marxism</vt:lpstr>
      <vt:lpstr>Table of contents</vt:lpstr>
      <vt:lpstr>01</vt:lpstr>
      <vt:lpstr>马克思主义诞生背景：经济基础</vt:lpstr>
      <vt:lpstr>马克思主义诞生背景：经济基础</vt:lpstr>
      <vt:lpstr>马克思主义诞生背景：阶级和实践基础</vt:lpstr>
      <vt:lpstr>马克思主义诞生背景：阶级和实践基础</vt:lpstr>
      <vt:lpstr>马克思主义诞生背景：思想基础</vt:lpstr>
      <vt:lpstr>马克思主义诞生背景：思想基础</vt:lpstr>
      <vt:lpstr>马克思主义诞生背景：思想基础</vt:lpstr>
      <vt:lpstr>马克思主义诞生背景：思想基础</vt:lpstr>
      <vt:lpstr>马克思主义诞生背景：小结</vt:lpstr>
      <vt:lpstr>02</vt:lpstr>
      <vt:lpstr>社会主义的伟大导师：马克思</vt:lpstr>
      <vt:lpstr>社会主义的伟大导师：马克思</vt:lpstr>
      <vt:lpstr>伟大的友谊：马克思、恩格斯</vt:lpstr>
      <vt:lpstr>马克思主义诞生过程：马、恩的早期实践</vt:lpstr>
      <vt:lpstr>马克思主义诞生标志：《共产党宣言》</vt:lpstr>
      <vt:lpstr>马克思主义诞生标志：《共产党宣言》</vt:lpstr>
      <vt:lpstr>马克思主义诞生标志：《共产党宣言》</vt:lpstr>
      <vt:lpstr>知识拓展：空想社会主义和科学社会主义</vt:lpstr>
      <vt:lpstr>马克思主义的丰富和发展：实践之1848欧洲革命</vt:lpstr>
      <vt:lpstr>马克思主义的丰富和发展：实践之1848欧洲革命</vt:lpstr>
      <vt:lpstr>马克思主义的丰富和发展：理论之《资本论》</vt:lpstr>
      <vt:lpstr>马克思主义的丰富和发展：理论之《资本论》</vt:lpstr>
      <vt:lpstr>马克思主义的丰富和发展：理论之唯物史观</vt:lpstr>
      <vt:lpstr>马克思主义的历史意义</vt:lpstr>
      <vt:lpstr>03</vt:lpstr>
      <vt:lpstr>国际工人协会的成立</vt:lpstr>
      <vt:lpstr>PowerPoint 演示文稿</vt:lpstr>
      <vt:lpstr>巴黎公社运动：背景</vt:lpstr>
      <vt:lpstr>巴黎公社运动：内容</vt:lpstr>
      <vt:lpstr>巴黎公社运动：评价</vt:lpstr>
      <vt:lpstr>巴黎公社运动：评价</vt:lpstr>
      <vt:lpstr>PowerPoint 演示文稿</vt:lpstr>
      <vt:lpstr>小结：马克思、恩格斯的活动</vt:lpstr>
      <vt:lpstr>马克思、恩格斯的活动</vt:lpstr>
      <vt:lpstr>小结：马克思、恩格斯的活动</vt:lpstr>
      <vt:lpstr>小结：本课知识结构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Subject for Elementary Performing Arts</dc:title>
  <dc:creator>Administrator</dc:creator>
  <cp:lastModifiedBy>zgzxst</cp:lastModifiedBy>
  <cp:revision>167</cp:revision>
  <dcterms:modified xsi:type="dcterms:W3CDTF">2025-03-17T09:33:03Z</dcterms:modified>
</cp:coreProperties>
</file>